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handoutMasterIdLst>
    <p:handoutMasterId r:id="rId16"/>
  </p:handoutMasterIdLst>
  <p:sldIdLst>
    <p:sldId id="265" r:id="rId5"/>
    <p:sldId id="310" r:id="rId6"/>
    <p:sldId id="320" r:id="rId7"/>
    <p:sldId id="321" r:id="rId8"/>
    <p:sldId id="327" r:id="rId9"/>
    <p:sldId id="323" r:id="rId10"/>
    <p:sldId id="324" r:id="rId11"/>
    <p:sldId id="325" r:id="rId12"/>
    <p:sldId id="328" r:id="rId13"/>
    <p:sldId id="329" r:id="rId14"/>
  </p:sldIdLst>
  <p:sldSz cx="12188825" cy="6858000"/>
  <p:notesSz cx="6858000" cy="9144000"/>
  <p:custDataLst>
    <p:tags r:id="rId17"/>
  </p:custDataLst>
  <p:defaultTex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C973C1-9513-4CE9-8BFE-39DE9CE0F43D}" v="953" dt="2021-03-12T03:35:13.266"/>
    <p1510:client id="{5F9FABA3-1B18-4731-BF0C-BD32E614E55E}" v="1045" vWet="1049" dt="2021-03-11T14:08:23.181"/>
    <p1510:client id="{71214530-6758-43CE-BDA4-E59FA09DE073}" vWet="2" dt="2021-03-12T03:18:36.5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pos="3839"/>
        <p:guide orient="horz" pos="216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ja-JP" altLang="en-US">
              <a:latin typeface="Meiryo UI" panose="020B0604030504040204" pitchFamily="50" charset="-128"/>
              <a:ea typeface="Meiryo UI" panose="020B0604030504040204" pitchFamily="50" charset="-128"/>
            </a:endParaRPr>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DB61B089-86C2-43D6-87CB-A9E811A0A39C}" type="datetime1">
              <a:rPr lang="ja-JP" altLang="en-US" smtClean="0">
                <a:latin typeface="Meiryo UI" panose="020B0604030504040204" pitchFamily="50" charset="-128"/>
                <a:ea typeface="Meiryo UI" panose="020B0604030504040204" pitchFamily="50" charset="-128"/>
              </a:rPr>
              <a:pPr algn="r" rtl="0"/>
              <a:t>2021/3/12</a:t>
            </a:fld>
            <a:endParaRPr lang="ja-JP" altLang="en-US">
              <a:latin typeface="Meiryo UI" panose="020B0604030504040204" pitchFamily="50" charset="-128"/>
              <a:ea typeface="Meiryo UI" panose="020B0604030504040204" pitchFamily="50" charset="-128"/>
            </a:endParaRPr>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ja-JP" altLang="en-US">
              <a:latin typeface="Meiryo UI" panose="020B0604030504040204" pitchFamily="50" charset="-128"/>
              <a:ea typeface="Meiryo UI" panose="020B0604030504040204" pitchFamily="50" charset="-128"/>
            </a:endParaRPr>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D9F912AB-2776-42F2-A957-313FC7EFEDB9}" type="slidenum">
              <a:rPr lang="en-US" altLang="ja-JP" smtClean="0">
                <a:latin typeface="Meiryo UI" panose="020B0604030504040204" pitchFamily="50" charset="-128"/>
                <a:ea typeface="Meiryo UI" panose="020B0604030504040204" pitchFamily="50" charset="-128"/>
              </a:rPr>
              <a:pPr algn="r" rtl="0"/>
              <a:t>‹#›</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15.jpeg>
</file>

<file path=ppt/media/image2.jpeg>
</file>

<file path=ppt/media/image3.png>
</file>

<file path=ppt/media/image4.jpe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atin typeface="Meiryo UI" panose="020B0604030504040204" pitchFamily="50" charset="-128"/>
                <a:ea typeface="Meiryo UI" panose="020B0604030504040204" pitchFamily="50" charset="-128"/>
              </a:defRPr>
            </a:lvl1pPr>
          </a:lstStyle>
          <a:p>
            <a:endParaRPr lang="ja-JP" altLang="en-US" noProof="0"/>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atin typeface="Meiryo UI" panose="020B0604030504040204" pitchFamily="50" charset="-128"/>
                <a:ea typeface="Meiryo UI" panose="020B0604030504040204" pitchFamily="50" charset="-128"/>
              </a:defRPr>
            </a:lvl1pPr>
          </a:lstStyle>
          <a:p>
            <a:fld id="{BC967B82-94CC-4E13-AEAF-C2B928E6CFD1}" type="datetime1">
              <a:rPr lang="ja-JP" altLang="en-US" smtClean="0"/>
              <a:pPr/>
              <a:t>2021/3/12</a:t>
            </a:fld>
            <a:endParaRPr lang="ja-JP" altLang="en-US"/>
          </a:p>
        </p:txBody>
      </p:sp>
      <p:sp>
        <p:nvSpPr>
          <p:cNvPr id="4" name="スライド イメージ プレースホルダー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ja-JP" altLang="en-US" noProof="0"/>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atin typeface="Meiryo UI" panose="020B0604030504040204" pitchFamily="50" charset="-128"/>
                <a:ea typeface="Meiryo UI" panose="020B0604030504040204" pitchFamily="50" charset="-128"/>
              </a:defRPr>
            </a:lvl1pPr>
          </a:lstStyle>
          <a:p>
            <a:endParaRPr lang="ja-JP" altLang="en-US" noProof="0"/>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atin typeface="Meiryo UI" panose="020B0604030504040204" pitchFamily="50" charset="-128"/>
                <a:ea typeface="Meiryo UI" panose="020B0604030504040204" pitchFamily="50" charset="-128"/>
              </a:defRPr>
            </a:lvl1pPr>
          </a:lstStyle>
          <a:p>
            <a:fld id="{F93199CD-3E1B-4AE6-990F-76F925F5EA9F}" type="slidenum">
              <a:rPr lang="en-US" altLang="ja-JP" smtClean="0"/>
              <a:pPr/>
              <a:t>‹#›</a:t>
            </a:fld>
            <a:endParaRPr lang="ja-JP" alt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1pPr>
    <a:lvl2pPr marL="4572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2pPr>
    <a:lvl3pPr marL="9144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3pPr>
    <a:lvl4pPr marL="13716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4pPr>
    <a:lvl5pPr marL="18288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93199CD-3E1B-4AE6-990F-76F925F5EA9F}" type="slidenum">
              <a:rPr lang="en-US" altLang="ja-JP" smtClean="0"/>
              <a:pPr/>
              <a:t>1</a:t>
            </a:fld>
            <a:endParaRPr lang="ja-JP" altLang="en-US"/>
          </a:p>
        </p:txBody>
      </p:sp>
    </p:spTree>
    <p:extLst>
      <p:ext uri="{BB962C8B-B14F-4D97-AF65-F5344CB8AC3E}">
        <p14:creationId xmlns:p14="http://schemas.microsoft.com/office/powerpoint/2010/main" val="37904882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タイトル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latin typeface="Meiryo UI" panose="020B0604030504040204" pitchFamily="50" charset="-128"/>
                <a:ea typeface="Meiryo UI" panose="020B0604030504040204" pitchFamily="50" charset="-128"/>
              </a:defRPr>
            </a:lvl1pPr>
          </a:lstStyle>
          <a:p>
            <a:pPr rtl="0"/>
            <a:r>
              <a:rPr lang="ja-JP" altLang="en-US" noProof="0"/>
              <a:t>マスター タイトルの書式設定</a:t>
            </a:r>
          </a:p>
        </p:txBody>
      </p:sp>
      <p:sp>
        <p:nvSpPr>
          <p:cNvPr id="3" name="サブタイトル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latin typeface="Meiryo UI" panose="020B0604030504040204" pitchFamily="50" charset="-128"/>
                <a:ea typeface="Meiryo UI" panose="020B0604030504040204" pitchFamily="50" charset="-128"/>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ja-JP" altLang="en-US" noProof="0"/>
              <a:t>マスター サブタイトルの書式設定</a:t>
            </a: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lvl1pPr>
              <a:defRPr>
                <a:latin typeface="Meiryo UI" panose="020B0604030504040204" pitchFamily="50" charset="-128"/>
                <a:ea typeface="Meiryo UI" panose="020B0604030504040204" pitchFamily="50" charset="-128"/>
              </a:defRPr>
            </a:lvl1pPr>
          </a:lstStyle>
          <a:p>
            <a:pPr rtl="0"/>
            <a:r>
              <a:rPr lang="ja-JP" altLang="en-US" noProof="0"/>
              <a:t>マスター タイトルの書式設定</a:t>
            </a:r>
          </a:p>
        </p:txBody>
      </p:sp>
      <p:sp>
        <p:nvSpPr>
          <p:cNvPr id="3" name="縦書きテキスト プレースホルダー 2"/>
          <p:cNvSpPr>
            <a:spLocks noGrp="1"/>
          </p:cNvSpPr>
          <p:nvPr>
            <p:ph type="body" orient="vert" idx="1"/>
          </p:nvPr>
        </p:nvSpPr>
        <p:spPr/>
        <p:txBody>
          <a:bodyPr vert="eaVert" rtlCol="0"/>
          <a:lstStyle>
            <a:lvl1pPr>
              <a:defRPr>
                <a:latin typeface="Meiryo UI" panose="020B0604030504040204" pitchFamily="50" charset="-128"/>
                <a:ea typeface="Meiryo UI" panose="020B0604030504040204" pitchFamily="50" charset="-128"/>
              </a:defRPr>
            </a:lvl1pPr>
            <a:lvl2pPr rtl="0">
              <a:defRPr>
                <a:latin typeface="Meiryo UI" panose="020B0604030504040204" pitchFamily="50" charset="-128"/>
                <a:ea typeface="Meiryo UI" panose="020B0604030504040204" pitchFamily="50" charset="-128"/>
              </a:defRPr>
            </a:lvl2pPr>
            <a:lvl3pPr rtl="0">
              <a:defRPr>
                <a:latin typeface="Meiryo UI" panose="020B0604030504040204" pitchFamily="50" charset="-128"/>
                <a:ea typeface="Meiryo UI" panose="020B0604030504040204" pitchFamily="50" charset="-128"/>
              </a:defRPr>
            </a:lvl3pPr>
            <a:lvl4pPr rtl="0">
              <a:defRPr>
                <a:latin typeface="Meiryo UI" panose="020B0604030504040204" pitchFamily="50" charset="-128"/>
                <a:ea typeface="Meiryo UI" panose="020B0604030504040204" pitchFamily="50" charset="-128"/>
              </a:defRPr>
            </a:lvl4pPr>
            <a:lvl5pPr rtl="0">
              <a:defRPr>
                <a:latin typeface="Meiryo UI" panose="020B0604030504040204" pitchFamily="50" charset="-128"/>
                <a:ea typeface="Meiryo UI" panose="020B0604030504040204" pitchFamily="50" charset="-128"/>
              </a:defRPr>
            </a:lvl5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4" name="日付プレースホルダー 3"/>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fld id="{65B10AC6-566F-4C54-8D26-5DE4F3DE0BB8}" type="datetime1">
              <a:rPr lang="ja-JP" altLang="en-US" smtClean="0"/>
              <a:pPr/>
              <a:t>2021/3/12</a:t>
            </a:fld>
            <a:endParaRPr lang="ja-JP" altLang="en-US"/>
          </a:p>
        </p:txBody>
      </p:sp>
      <p:sp>
        <p:nvSpPr>
          <p:cNvPr id="5" name="フッター プレースホルダー 4"/>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lang="ja-JP" altLang="en-US" noProof="0"/>
          </a:p>
        </p:txBody>
      </p:sp>
      <p:sp>
        <p:nvSpPr>
          <p:cNvPr id="6" name="スライド番号プレースホルダー 5"/>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2A013F82-EE5E-44EE-A61D-E31C6657F26F}" type="slidenum">
              <a:rPr lang="en-US" altLang="ja-JP" noProof="0" smtClean="0"/>
              <a:pPr/>
              <a:t>‹#›</a:t>
            </a:fld>
            <a:endParaRPr lang="ja-JP" altLang="en-US" noProof="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9142412" y="381001"/>
            <a:ext cx="1524001" cy="5638800"/>
          </a:xfrm>
        </p:spPr>
        <p:txBody>
          <a:bodyPr vert="eaVert" rtlCol="0"/>
          <a:lstStyle>
            <a:lvl1pPr>
              <a:defRPr>
                <a:latin typeface="Meiryo UI" panose="020B0604030504040204" pitchFamily="50" charset="-128"/>
                <a:ea typeface="Meiryo UI" panose="020B0604030504040204" pitchFamily="50" charset="-128"/>
              </a:defRPr>
            </a:lvl1pPr>
          </a:lstStyle>
          <a:p>
            <a:pPr rtl="0"/>
            <a:r>
              <a:rPr lang="ja-JP" altLang="en-US" noProof="0"/>
              <a:t>マスター タイトルの書式設定</a:t>
            </a:r>
          </a:p>
        </p:txBody>
      </p:sp>
      <p:sp>
        <p:nvSpPr>
          <p:cNvPr id="3" name="縦書きテキスト プレースホルダー 2"/>
          <p:cNvSpPr>
            <a:spLocks noGrp="1"/>
          </p:cNvSpPr>
          <p:nvPr>
            <p:ph type="body" orient="vert" idx="1"/>
          </p:nvPr>
        </p:nvSpPr>
        <p:spPr>
          <a:xfrm>
            <a:off x="1522412" y="381001"/>
            <a:ext cx="7391399" cy="5638800"/>
          </a:xfrm>
        </p:spPr>
        <p:txBody>
          <a:bodyPr vert="eaVert" rtlCol="0"/>
          <a:lstStyle>
            <a:lvl1pPr>
              <a:defRPr>
                <a:latin typeface="Meiryo UI" panose="020B0604030504040204" pitchFamily="50" charset="-128"/>
                <a:ea typeface="Meiryo UI" panose="020B0604030504040204" pitchFamily="50" charset="-128"/>
              </a:defRPr>
            </a:lvl1pPr>
            <a:lvl2pPr rtl="0">
              <a:defRPr>
                <a:latin typeface="Meiryo UI" panose="020B0604030504040204" pitchFamily="50" charset="-128"/>
                <a:ea typeface="Meiryo UI" panose="020B0604030504040204" pitchFamily="50" charset="-128"/>
              </a:defRPr>
            </a:lvl2pPr>
            <a:lvl3pPr rtl="0">
              <a:defRPr>
                <a:latin typeface="Meiryo UI" panose="020B0604030504040204" pitchFamily="50" charset="-128"/>
                <a:ea typeface="Meiryo UI" panose="020B0604030504040204" pitchFamily="50" charset="-128"/>
              </a:defRPr>
            </a:lvl3pPr>
            <a:lvl4pPr rtl="0">
              <a:defRPr>
                <a:latin typeface="Meiryo UI" panose="020B0604030504040204" pitchFamily="50" charset="-128"/>
                <a:ea typeface="Meiryo UI" panose="020B0604030504040204" pitchFamily="50" charset="-128"/>
              </a:defRPr>
            </a:lvl4pPr>
            <a:lvl5pPr rtl="0">
              <a:defRPr>
                <a:latin typeface="Meiryo UI" panose="020B0604030504040204" pitchFamily="50" charset="-128"/>
                <a:ea typeface="Meiryo UI" panose="020B0604030504040204" pitchFamily="50" charset="-128"/>
              </a:defRPr>
            </a:lvl5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4" name="日付プレースホルダー 3"/>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fld id="{A9021A2C-C83A-45C2-98C5-C57F8CA2F49A}" type="datetime1">
              <a:rPr lang="ja-JP" altLang="en-US" smtClean="0"/>
              <a:pPr/>
              <a:t>2021/3/12</a:t>
            </a:fld>
            <a:endParaRPr lang="ja-JP" altLang="en-US"/>
          </a:p>
        </p:txBody>
      </p:sp>
      <p:sp>
        <p:nvSpPr>
          <p:cNvPr id="5" name="フッター プレースホルダー 4"/>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lang="ja-JP" altLang="en-US" noProof="0"/>
          </a:p>
        </p:txBody>
      </p:sp>
      <p:sp>
        <p:nvSpPr>
          <p:cNvPr id="6" name="スライド番号プレースホルダー 5"/>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2A013F82-EE5E-44EE-A61D-E31C6657F26F}" type="slidenum">
              <a:rPr lang="en-US" altLang="ja-JP" noProof="0" smtClean="0"/>
              <a:pPr/>
              <a:t>‹#›</a:t>
            </a:fld>
            <a:endParaRPr lang="ja-JP" altLang="en-US" noProof="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lvl1pPr>
              <a:defRPr>
                <a:latin typeface="Meiryo UI" panose="020B0604030504040204" pitchFamily="50" charset="-128"/>
                <a:ea typeface="Meiryo UI" panose="020B0604030504040204" pitchFamily="50" charset="-128"/>
              </a:defRPr>
            </a:lvl1pPr>
          </a:lstStyle>
          <a:p>
            <a:pPr rtl="0"/>
            <a:r>
              <a:rPr lang="ja-JP" altLang="en-US" noProof="0"/>
              <a:t>マスター タイトルの書式設定</a:t>
            </a:r>
          </a:p>
        </p:txBody>
      </p:sp>
      <p:sp>
        <p:nvSpPr>
          <p:cNvPr id="3" name="コンテンツ プレースホルダー 2"/>
          <p:cNvSpPr>
            <a:spLocks noGrp="1"/>
          </p:cNvSpPr>
          <p:nvPr>
            <p:ph idx="1"/>
          </p:nvPr>
        </p:nvSpPr>
        <p:spPr/>
        <p:txBody>
          <a:bodyPr rtlCol="0"/>
          <a:lstStyle>
            <a:lvl1pPr>
              <a:defRPr>
                <a:latin typeface="Meiryo UI" panose="020B0604030504040204" pitchFamily="50" charset="-128"/>
                <a:ea typeface="Meiryo UI" panose="020B0604030504040204" pitchFamily="50" charset="-128"/>
              </a:defRPr>
            </a:lvl1pPr>
            <a:lvl2pPr>
              <a:defRPr>
                <a:latin typeface="Meiryo UI" panose="020B0604030504040204" pitchFamily="50" charset="-128"/>
                <a:ea typeface="Meiryo UI" panose="020B0604030504040204" pitchFamily="50" charset="-128"/>
              </a:defRPr>
            </a:lvl2pPr>
            <a:lvl3pPr>
              <a:defRPr>
                <a:latin typeface="Meiryo UI" panose="020B0604030504040204" pitchFamily="50" charset="-128"/>
                <a:ea typeface="Meiryo UI" panose="020B0604030504040204" pitchFamily="50" charset="-128"/>
              </a:defRPr>
            </a:lvl3pPr>
            <a:lvl4pPr>
              <a:defRPr>
                <a:latin typeface="Meiryo UI" panose="020B0604030504040204" pitchFamily="50" charset="-128"/>
                <a:ea typeface="Meiryo UI" panose="020B0604030504040204" pitchFamily="50" charset="-128"/>
              </a:defRPr>
            </a:lvl4pPr>
            <a:lvl5pPr algn="l" rtl="0">
              <a:defRPr>
                <a:latin typeface="Meiryo UI" panose="020B0604030504040204" pitchFamily="50" charset="-128"/>
                <a:ea typeface="Meiryo UI" panose="020B0604030504040204" pitchFamily="50" charset="-128"/>
              </a:defRPr>
            </a:lvl5pPr>
            <a:lvl6pPr algn="l" rtl="0">
              <a:defRPr/>
            </a:lvl6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4" name="日付プレースホルダー 3"/>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fld id="{C57B67F7-4C32-4946-8F6A-E73A3F10C930}" type="datetime1">
              <a:rPr lang="ja-JP" altLang="en-US" smtClean="0"/>
              <a:pPr/>
              <a:t>2021/3/12</a:t>
            </a:fld>
            <a:endParaRPr lang="ja-JP" altLang="en-US"/>
          </a:p>
        </p:txBody>
      </p:sp>
      <p:sp>
        <p:nvSpPr>
          <p:cNvPr id="5" name="フッター プレースホルダー 4"/>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lang="ja-JP" altLang="en-US" noProof="0"/>
          </a:p>
        </p:txBody>
      </p:sp>
      <p:sp>
        <p:nvSpPr>
          <p:cNvPr id="6" name="スライド番号プレースホルダー 5"/>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2A013F82-EE5E-44EE-A61D-E31C6657F26F}" type="slidenum">
              <a:rPr lang="en-US" altLang="ja-JP" noProof="0" smtClean="0"/>
              <a:pPr/>
              <a:t>‹#›</a:t>
            </a:fld>
            <a:endParaRPr lang="ja-JP" altLang="en-US" noProof="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 ヘッダー">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タイトル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atin typeface="Meiryo UI" panose="020B0604030504040204" pitchFamily="50" charset="-128"/>
                <a:ea typeface="Meiryo UI" panose="020B0604030504040204" pitchFamily="50" charset="-128"/>
              </a:defRPr>
            </a:lvl1pPr>
          </a:lstStyle>
          <a:p>
            <a:pPr rtl="0"/>
            <a:r>
              <a:rPr lang="ja-JP" altLang="en-US" noProof="0"/>
              <a:t>マスター タイトルの書式設定</a:t>
            </a:r>
          </a:p>
        </p:txBody>
      </p:sp>
      <p:sp>
        <p:nvSpPr>
          <p:cNvPr id="3" name="テキスト プレースホルダー 2"/>
          <p:cNvSpPr>
            <a:spLocks noGrp="1"/>
          </p:cNvSpPr>
          <p:nvPr>
            <p:ph type="body" idx="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latin typeface="Meiryo UI" panose="020B0604030504040204" pitchFamily="50" charset="-128"/>
                <a:ea typeface="Meiryo UI" panose="020B0604030504040204" pitchFamily="50" charset="-128"/>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rtl="0"/>
            <a:r>
              <a:rPr lang="ja-JP" altLang="en-US" noProof="0"/>
              <a:t>マスター テキストの書式設定</a:t>
            </a:r>
          </a:p>
        </p:txBody>
      </p:sp>
      <p:sp>
        <p:nvSpPr>
          <p:cNvPr id="4" name="日付プレースホルダー 3"/>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fld id="{5848FF30-FC8C-41CB-9212-070F92F0B7D6}" type="datetime1">
              <a:rPr lang="ja-JP" altLang="en-US" smtClean="0"/>
              <a:pPr/>
              <a:t>2021/3/12</a:t>
            </a:fld>
            <a:endParaRPr lang="ja-JP" altLang="en-US"/>
          </a:p>
        </p:txBody>
      </p:sp>
      <p:sp>
        <p:nvSpPr>
          <p:cNvPr id="5" name="フッター プレースホルダー 4"/>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lang="ja-JP" altLang="en-US" noProof="0"/>
          </a:p>
        </p:txBody>
      </p:sp>
      <p:sp>
        <p:nvSpPr>
          <p:cNvPr id="6" name="スライド番号プレースホルダー 5"/>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2A013F82-EE5E-44EE-A61D-E31C6657F26F}" type="slidenum">
              <a:rPr lang="en-US" altLang="ja-JP" noProof="0" smtClean="0"/>
              <a:pPr/>
              <a:t>‹#›</a:t>
            </a:fld>
            <a:endParaRPr lang="ja-JP" altLang="en-US" noProof="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段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lvl1pPr>
              <a:defRPr>
                <a:latin typeface="Meiryo UI" panose="020B0604030504040204" pitchFamily="50" charset="-128"/>
                <a:ea typeface="Meiryo UI" panose="020B0604030504040204" pitchFamily="50" charset="-128"/>
              </a:defRPr>
            </a:lvl1pPr>
          </a:lstStyle>
          <a:p>
            <a:pPr rtl="0"/>
            <a:r>
              <a:rPr lang="ja-JP" altLang="en-US" noProof="0"/>
              <a:t>マスター タイトルの書式設定</a:t>
            </a:r>
          </a:p>
        </p:txBody>
      </p:sp>
      <p:sp>
        <p:nvSpPr>
          <p:cNvPr id="3" name="コンテンツ プレースホルダー 2"/>
          <p:cNvSpPr>
            <a:spLocks noGrp="1"/>
          </p:cNvSpPr>
          <p:nvPr>
            <p:ph sz="half" idx="1"/>
          </p:nvPr>
        </p:nvSpPr>
        <p:spPr>
          <a:xfrm>
            <a:off x="1504781" y="1905001"/>
            <a:ext cx="4419599" cy="4114800"/>
          </a:xfrm>
        </p:spPr>
        <p:txBody>
          <a:bodyPr rtlCol="0">
            <a:normAutofit/>
          </a:bodyPr>
          <a:lstStyle>
            <a:lvl1pPr algn="l" rtl="0">
              <a:defRPr sz="2400">
                <a:latin typeface="Meiryo UI" panose="020B0604030504040204" pitchFamily="50" charset="-128"/>
                <a:ea typeface="Meiryo UI" panose="020B0604030504040204" pitchFamily="50" charset="-128"/>
              </a:defRPr>
            </a:lvl1pPr>
            <a:lvl2pPr algn="l" rtl="0">
              <a:defRPr sz="2000">
                <a:latin typeface="Meiryo UI" panose="020B0604030504040204" pitchFamily="50" charset="-128"/>
                <a:ea typeface="Meiryo UI" panose="020B0604030504040204" pitchFamily="50" charset="-128"/>
              </a:defRPr>
            </a:lvl2pPr>
            <a:lvl3pPr algn="l" rtl="0">
              <a:defRPr sz="1800">
                <a:latin typeface="Meiryo UI" panose="020B0604030504040204" pitchFamily="50" charset="-128"/>
                <a:ea typeface="Meiryo UI" panose="020B0604030504040204" pitchFamily="50" charset="-128"/>
              </a:defRPr>
            </a:lvl3pPr>
            <a:lvl4pPr algn="l" rtl="0">
              <a:defRPr sz="1600">
                <a:latin typeface="Meiryo UI" panose="020B0604030504040204" pitchFamily="50" charset="-128"/>
                <a:ea typeface="Meiryo UI" panose="020B0604030504040204" pitchFamily="50" charset="-128"/>
              </a:defRPr>
            </a:lvl4pPr>
            <a:lvl5pPr algn="l" rtl="0">
              <a:defRPr sz="1600">
                <a:latin typeface="Meiryo UI" panose="020B0604030504040204" pitchFamily="50" charset="-128"/>
                <a:ea typeface="Meiryo UI" panose="020B0604030504040204" pitchFamily="50" charset="-128"/>
              </a:defRPr>
            </a:lvl5pPr>
            <a:lvl6pPr algn="l" rtl="0">
              <a:defRPr sz="1600"/>
            </a:lvl6pPr>
            <a:lvl7pPr algn="l" rtl="0">
              <a:defRPr sz="1600"/>
            </a:lvl7pPr>
            <a:lvl8pPr algn="l" rtl="0">
              <a:defRPr sz="1600"/>
            </a:lvl8pPr>
            <a:lvl9pPr algn="l" rtl="0">
              <a:defRPr sz="1600"/>
            </a:lvl9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4" name="コンテンツ プレースホルダー 3"/>
          <p:cNvSpPr>
            <a:spLocks noGrp="1"/>
          </p:cNvSpPr>
          <p:nvPr>
            <p:ph sz="half" idx="2"/>
          </p:nvPr>
        </p:nvSpPr>
        <p:spPr>
          <a:xfrm>
            <a:off x="6229183" y="1905001"/>
            <a:ext cx="4419600" cy="4114800"/>
          </a:xfrm>
        </p:spPr>
        <p:txBody>
          <a:bodyPr rtlCol="0">
            <a:normAutofit/>
          </a:bodyPr>
          <a:lstStyle>
            <a:lvl1pPr algn="l" rtl="0">
              <a:defRPr sz="2400">
                <a:latin typeface="Meiryo UI" panose="020B0604030504040204" pitchFamily="50" charset="-128"/>
                <a:ea typeface="Meiryo UI" panose="020B0604030504040204" pitchFamily="50" charset="-128"/>
              </a:defRPr>
            </a:lvl1pPr>
            <a:lvl2pPr algn="l" rtl="0">
              <a:defRPr sz="2000">
                <a:latin typeface="Meiryo UI" panose="020B0604030504040204" pitchFamily="50" charset="-128"/>
                <a:ea typeface="Meiryo UI" panose="020B0604030504040204" pitchFamily="50" charset="-128"/>
              </a:defRPr>
            </a:lvl2pPr>
            <a:lvl3pPr algn="l" rtl="0">
              <a:defRPr sz="1800">
                <a:latin typeface="Meiryo UI" panose="020B0604030504040204" pitchFamily="50" charset="-128"/>
                <a:ea typeface="Meiryo UI" panose="020B0604030504040204" pitchFamily="50" charset="-128"/>
              </a:defRPr>
            </a:lvl3pPr>
            <a:lvl4pPr algn="l" rtl="0">
              <a:defRPr sz="1600">
                <a:latin typeface="Meiryo UI" panose="020B0604030504040204" pitchFamily="50" charset="-128"/>
                <a:ea typeface="Meiryo UI" panose="020B0604030504040204" pitchFamily="50" charset="-128"/>
              </a:defRPr>
            </a:lvl4pPr>
            <a:lvl5pPr algn="l" rtl="0">
              <a:defRPr sz="1600">
                <a:latin typeface="Meiryo UI" panose="020B0604030504040204" pitchFamily="50" charset="-128"/>
                <a:ea typeface="Meiryo UI" panose="020B0604030504040204" pitchFamily="50" charset="-128"/>
              </a:defRPr>
            </a:lvl5pPr>
            <a:lvl6pPr algn="l" rtl="0">
              <a:defRPr sz="1600"/>
            </a:lvl6pPr>
            <a:lvl7pPr algn="l" rtl="0">
              <a:defRPr sz="1600"/>
            </a:lvl7pPr>
            <a:lvl8pPr algn="l" rtl="0">
              <a:defRPr sz="1600"/>
            </a:lvl8pPr>
            <a:lvl9pPr algn="l" rtl="0">
              <a:defRPr sz="1600"/>
            </a:lvl9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5" name="日付プレースホルダー 4"/>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fld id="{AC60B4F6-9718-48F8-BFC2-B4C39CD0C582}" type="datetime1">
              <a:rPr lang="ja-JP" altLang="en-US" smtClean="0"/>
              <a:pPr/>
              <a:t>2021/3/12</a:t>
            </a:fld>
            <a:endParaRPr lang="ja-JP" altLang="en-US"/>
          </a:p>
        </p:txBody>
      </p:sp>
      <p:sp>
        <p:nvSpPr>
          <p:cNvPr id="6" name="フッター プレースホルダー 5"/>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lang="ja-JP" altLang="en-US" noProof="0"/>
          </a:p>
        </p:txBody>
      </p:sp>
      <p:sp>
        <p:nvSpPr>
          <p:cNvPr id="7" name="スライド番号プレースホルダー 6"/>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2A013F82-EE5E-44EE-A61D-E31C6657F26F}" type="slidenum">
              <a:rPr lang="en-US" altLang="ja-JP" noProof="0" smtClean="0"/>
              <a:pPr/>
              <a:t>‹#›</a:t>
            </a:fld>
            <a:endParaRPr lang="ja-JP" altLang="en-US" noProof="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lvl1pPr algn="l" rtl="0">
              <a:defRPr>
                <a:latin typeface="Meiryo UI" panose="020B0604030504040204" pitchFamily="50" charset="-128"/>
                <a:ea typeface="Meiryo UI" panose="020B0604030504040204" pitchFamily="50" charset="-128"/>
              </a:defRPr>
            </a:lvl1pPr>
          </a:lstStyle>
          <a:p>
            <a:pPr rtl="0"/>
            <a:r>
              <a:rPr lang="ja-JP" altLang="en-US" noProof="0"/>
              <a:t>マスター タイトルの書式設定</a:t>
            </a:r>
          </a:p>
        </p:txBody>
      </p:sp>
      <p:sp>
        <p:nvSpPr>
          <p:cNvPr id="3" name="テキスト プレースホルダー 2"/>
          <p:cNvSpPr>
            <a:spLocks noGrp="1"/>
          </p:cNvSpPr>
          <p:nvPr>
            <p:ph type="body" idx="1"/>
          </p:nvPr>
        </p:nvSpPr>
        <p:spPr>
          <a:xfrm>
            <a:off x="1522411" y="1905000"/>
            <a:ext cx="4416552" cy="762000"/>
          </a:xfrm>
        </p:spPr>
        <p:txBody>
          <a:bodyPr rtlCol="0" anchor="ctr">
            <a:noAutofit/>
          </a:bodyPr>
          <a:lstStyle>
            <a:lvl1pPr marL="0" indent="0" algn="l" rtl="0">
              <a:spcBef>
                <a:spcPts val="0"/>
              </a:spcBef>
              <a:buNone/>
              <a:defRPr sz="2000" b="0" cap="all" spc="200" baseline="0">
                <a:solidFill>
                  <a:schemeClr val="accent1"/>
                </a:solidFill>
                <a:latin typeface="Meiryo UI" panose="020B0604030504040204" pitchFamily="50" charset="-128"/>
                <a:ea typeface="Meiryo UI" panose="020B0604030504040204" pitchFamily="50" charset="-128"/>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ja-JP" altLang="en-US" noProof="0"/>
              <a:t>マスター テキストの書式設定</a:t>
            </a:r>
          </a:p>
        </p:txBody>
      </p:sp>
      <p:sp>
        <p:nvSpPr>
          <p:cNvPr id="4" name="コンテンツ プレースホルダー 3"/>
          <p:cNvSpPr>
            <a:spLocks noGrp="1"/>
          </p:cNvSpPr>
          <p:nvPr>
            <p:ph sz="half" idx="2"/>
          </p:nvPr>
        </p:nvSpPr>
        <p:spPr>
          <a:xfrm>
            <a:off x="1522411" y="2743201"/>
            <a:ext cx="4416552" cy="3276600"/>
          </a:xfrm>
        </p:spPr>
        <p:txBody>
          <a:bodyPr rtlCol="0">
            <a:normAutofit/>
          </a:bodyPr>
          <a:lstStyle>
            <a:lvl1pPr algn="l" rtl="0">
              <a:defRPr sz="2400">
                <a:latin typeface="Meiryo UI" panose="020B0604030504040204" pitchFamily="50" charset="-128"/>
                <a:ea typeface="Meiryo UI" panose="020B0604030504040204" pitchFamily="50" charset="-128"/>
              </a:defRPr>
            </a:lvl1pPr>
            <a:lvl2pPr algn="l" rtl="0">
              <a:defRPr sz="2000">
                <a:latin typeface="Meiryo UI" panose="020B0604030504040204" pitchFamily="50" charset="-128"/>
                <a:ea typeface="Meiryo UI" panose="020B0604030504040204" pitchFamily="50" charset="-128"/>
              </a:defRPr>
            </a:lvl2pPr>
            <a:lvl3pPr algn="l" rtl="0">
              <a:defRPr sz="1800">
                <a:latin typeface="Meiryo UI" panose="020B0604030504040204" pitchFamily="50" charset="-128"/>
                <a:ea typeface="Meiryo UI" panose="020B0604030504040204" pitchFamily="50" charset="-128"/>
              </a:defRPr>
            </a:lvl3pPr>
            <a:lvl4pPr algn="l" rtl="0">
              <a:defRPr sz="1600">
                <a:latin typeface="Meiryo UI" panose="020B0604030504040204" pitchFamily="50" charset="-128"/>
                <a:ea typeface="Meiryo UI" panose="020B0604030504040204" pitchFamily="50" charset="-128"/>
              </a:defRPr>
            </a:lvl4pPr>
            <a:lvl5pPr algn="l" rtl="0">
              <a:defRPr sz="1600">
                <a:latin typeface="Meiryo UI" panose="020B0604030504040204" pitchFamily="50" charset="-128"/>
                <a:ea typeface="Meiryo UI" panose="020B0604030504040204" pitchFamily="50" charset="-128"/>
              </a:defRPr>
            </a:lvl5pPr>
            <a:lvl6pPr algn="l" rtl="0">
              <a:defRPr sz="1600"/>
            </a:lvl6pPr>
            <a:lvl7pPr algn="l" rtl="0">
              <a:defRPr sz="1600"/>
            </a:lvl7pPr>
            <a:lvl8pPr algn="l" rtl="0">
              <a:defRPr sz="1600"/>
            </a:lvl8pPr>
            <a:lvl9pPr algn="l" rtl="0">
              <a:defRPr sz="1600"/>
            </a:lvl9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5" name="テキスト プレースホルダー 4"/>
          <p:cNvSpPr>
            <a:spLocks noGrp="1"/>
          </p:cNvSpPr>
          <p:nvPr>
            <p:ph type="body" sz="quarter" idx="3"/>
          </p:nvPr>
        </p:nvSpPr>
        <p:spPr>
          <a:xfrm>
            <a:off x="6249861" y="1905000"/>
            <a:ext cx="4416552" cy="762000"/>
          </a:xfrm>
        </p:spPr>
        <p:txBody>
          <a:bodyPr rtlCol="0" anchor="ctr">
            <a:noAutofit/>
          </a:bodyPr>
          <a:lstStyle>
            <a:lvl1pPr marL="0" indent="0" algn="l" rtl="0">
              <a:spcBef>
                <a:spcPts val="0"/>
              </a:spcBef>
              <a:buNone/>
              <a:defRPr sz="2000" b="0" cap="all" spc="200" baseline="0">
                <a:solidFill>
                  <a:schemeClr val="accent1"/>
                </a:solidFill>
                <a:latin typeface="Meiryo UI" panose="020B0604030504040204" pitchFamily="50" charset="-128"/>
                <a:ea typeface="Meiryo UI" panose="020B0604030504040204" pitchFamily="50" charset="-128"/>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ja-JP" altLang="en-US" noProof="0"/>
              <a:t>マスター テキストの書式設定</a:t>
            </a:r>
          </a:p>
        </p:txBody>
      </p:sp>
      <p:sp>
        <p:nvSpPr>
          <p:cNvPr id="6" name="コンテンツ プレースホルダー 5"/>
          <p:cNvSpPr>
            <a:spLocks noGrp="1"/>
          </p:cNvSpPr>
          <p:nvPr>
            <p:ph sz="quarter" idx="4"/>
          </p:nvPr>
        </p:nvSpPr>
        <p:spPr>
          <a:xfrm>
            <a:off x="6249861" y="2743201"/>
            <a:ext cx="4416552" cy="3276600"/>
          </a:xfrm>
        </p:spPr>
        <p:txBody>
          <a:bodyPr rtlCol="0">
            <a:normAutofit/>
          </a:bodyPr>
          <a:lstStyle>
            <a:lvl1pPr algn="l" rtl="0">
              <a:defRPr sz="2400">
                <a:latin typeface="Meiryo UI" panose="020B0604030504040204" pitchFamily="50" charset="-128"/>
                <a:ea typeface="Meiryo UI" panose="020B0604030504040204" pitchFamily="50" charset="-128"/>
              </a:defRPr>
            </a:lvl1pPr>
            <a:lvl2pPr algn="l" rtl="0">
              <a:defRPr sz="2000">
                <a:latin typeface="Meiryo UI" panose="020B0604030504040204" pitchFamily="50" charset="-128"/>
                <a:ea typeface="Meiryo UI" panose="020B0604030504040204" pitchFamily="50" charset="-128"/>
              </a:defRPr>
            </a:lvl2pPr>
            <a:lvl3pPr algn="l" rtl="0">
              <a:defRPr sz="1800">
                <a:latin typeface="Meiryo UI" panose="020B0604030504040204" pitchFamily="50" charset="-128"/>
                <a:ea typeface="Meiryo UI" panose="020B0604030504040204" pitchFamily="50" charset="-128"/>
              </a:defRPr>
            </a:lvl3pPr>
            <a:lvl4pPr algn="l" rtl="0">
              <a:defRPr sz="1600">
                <a:latin typeface="Meiryo UI" panose="020B0604030504040204" pitchFamily="50" charset="-128"/>
                <a:ea typeface="Meiryo UI" panose="020B0604030504040204" pitchFamily="50" charset="-128"/>
              </a:defRPr>
            </a:lvl4pPr>
            <a:lvl5pPr algn="l" rtl="0">
              <a:defRPr sz="1600">
                <a:latin typeface="Meiryo UI" panose="020B0604030504040204" pitchFamily="50" charset="-128"/>
                <a:ea typeface="Meiryo UI" panose="020B0604030504040204" pitchFamily="50" charset="-128"/>
              </a:defRPr>
            </a:lvl5pPr>
            <a:lvl6pPr algn="l" rtl="0">
              <a:defRPr sz="1600"/>
            </a:lvl6pPr>
            <a:lvl7pPr algn="l" rtl="0">
              <a:defRPr sz="1600"/>
            </a:lvl7pPr>
            <a:lvl8pPr algn="l" rtl="0">
              <a:defRPr sz="1600"/>
            </a:lvl8pPr>
            <a:lvl9pPr algn="l" rtl="0">
              <a:defRPr sz="1600"/>
            </a:lvl9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7" name="日付プレースホルダー 6"/>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fld id="{3ECF5930-1FBA-47BD-8EB6-1BB6F85E6F3B}" type="datetime1">
              <a:rPr lang="ja-JP" altLang="en-US" smtClean="0"/>
              <a:pPr/>
              <a:t>2021/3/12</a:t>
            </a:fld>
            <a:endParaRPr lang="ja-JP" altLang="en-US"/>
          </a:p>
        </p:txBody>
      </p:sp>
      <p:sp>
        <p:nvSpPr>
          <p:cNvPr id="8" name="フッター プレースホルダー 7"/>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lang="ja-JP" altLang="en-US" noProof="0"/>
          </a:p>
        </p:txBody>
      </p:sp>
      <p:sp>
        <p:nvSpPr>
          <p:cNvPr id="9" name="スライド番号プレースホルダー 8"/>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2A013F82-EE5E-44EE-A61D-E31C6657F26F}" type="slidenum">
              <a:rPr lang="en-US" altLang="ja-JP" noProof="0" smtClean="0"/>
              <a:pPr/>
              <a:t>‹#›</a:t>
            </a:fld>
            <a:endParaRPr lang="ja-JP" altLang="en-US" noProof="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lvl1pPr>
              <a:defRPr>
                <a:latin typeface="Meiryo UI" panose="020B0604030504040204" pitchFamily="50" charset="-128"/>
                <a:ea typeface="Meiryo UI" panose="020B0604030504040204" pitchFamily="50" charset="-128"/>
              </a:defRPr>
            </a:lvl1pPr>
          </a:lstStyle>
          <a:p>
            <a:pPr rtl="0"/>
            <a:r>
              <a:rPr lang="ja-JP" altLang="en-US" noProof="0"/>
              <a:t>マスター タイトルの書式設定</a:t>
            </a:r>
          </a:p>
        </p:txBody>
      </p:sp>
      <p:sp>
        <p:nvSpPr>
          <p:cNvPr id="3" name="日付プレースホルダー 2"/>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fld id="{C8802BA2-F20D-4B5F-93FA-1C0B6BF37DBD}" type="datetime1">
              <a:rPr lang="ja-JP" altLang="en-US" smtClean="0"/>
              <a:pPr/>
              <a:t>2021/3/12</a:t>
            </a:fld>
            <a:endParaRPr lang="ja-JP" altLang="en-US"/>
          </a:p>
        </p:txBody>
      </p:sp>
      <p:sp>
        <p:nvSpPr>
          <p:cNvPr id="4" name="フッター プレースホルダー 3"/>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lang="ja-JP" altLang="en-US" noProof="0"/>
          </a:p>
        </p:txBody>
      </p:sp>
      <p:sp>
        <p:nvSpPr>
          <p:cNvPr id="5" name="スライド番号プレースホルダー 4"/>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2A013F82-EE5E-44EE-A61D-E31C6657F26F}" type="slidenum">
              <a:rPr lang="en-US" altLang="ja-JP" noProof="0" smtClean="0"/>
              <a:pPr/>
              <a:t>‹#›</a:t>
            </a:fld>
            <a:endParaRPr lang="ja-JP" altLang="en-US" noProof="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bg>
      <p:bgPr>
        <a:solidFill>
          <a:schemeClr val="bg2"/>
        </a:solidFill>
        <a:effectLst/>
      </p:bgPr>
    </p:bg>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fld id="{BFD3F50A-132A-4B9F-BB1C-7D34CB3A6423}" type="datetime1">
              <a:rPr lang="ja-JP" altLang="en-US" smtClean="0"/>
              <a:pPr/>
              <a:t>2021/3/12</a:t>
            </a:fld>
            <a:endParaRPr lang="ja-JP" altLang="en-US"/>
          </a:p>
        </p:txBody>
      </p:sp>
      <p:sp>
        <p:nvSpPr>
          <p:cNvPr id="3" name="フッター プレースホルダー 2"/>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lang="ja-JP" altLang="en-US" noProof="0"/>
          </a:p>
        </p:txBody>
      </p:sp>
      <p:sp>
        <p:nvSpPr>
          <p:cNvPr id="4" name="スライド番号プレースホルダー 3"/>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2A013F82-EE5E-44EE-A61D-E31C6657F26F}" type="slidenum">
              <a:rPr lang="en-US" altLang="ja-JP" noProof="0" smtClean="0"/>
              <a:pPr/>
              <a:t>‹#›</a:t>
            </a:fld>
            <a:endParaRPr lang="ja-JP" altLang="en-US" noProof="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タイトル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latin typeface="Meiryo UI" panose="020B0604030504040204" pitchFamily="50" charset="-128"/>
                <a:ea typeface="Meiryo UI" panose="020B0604030504040204" pitchFamily="50" charset="-128"/>
              </a:defRPr>
            </a:lvl1pPr>
          </a:lstStyle>
          <a:p>
            <a:pPr rtl="0"/>
            <a:r>
              <a:rPr lang="ja-JP" altLang="en-US" noProof="0"/>
              <a:t>マスター タイトルの書式設定</a:t>
            </a:r>
          </a:p>
        </p:txBody>
      </p:sp>
      <p:sp>
        <p:nvSpPr>
          <p:cNvPr id="3" name="コンテンツ プレースホルダー 2"/>
          <p:cNvSpPr>
            <a:spLocks noGrp="1"/>
          </p:cNvSpPr>
          <p:nvPr>
            <p:ph idx="1"/>
          </p:nvPr>
        </p:nvSpPr>
        <p:spPr>
          <a:xfrm>
            <a:off x="4951414" y="685800"/>
            <a:ext cx="6400800" cy="5334000"/>
          </a:xfrm>
        </p:spPr>
        <p:txBody>
          <a:bodyPr rtlCol="0">
            <a:normAutofit/>
          </a:bodyPr>
          <a:lstStyle>
            <a:lvl1pPr algn="l" rtl="0">
              <a:defRPr sz="2400">
                <a:latin typeface="Meiryo UI" panose="020B0604030504040204" pitchFamily="50" charset="-128"/>
                <a:ea typeface="Meiryo UI" panose="020B0604030504040204" pitchFamily="50" charset="-128"/>
              </a:defRPr>
            </a:lvl1pPr>
            <a:lvl2pPr algn="l" rtl="0">
              <a:defRPr sz="2000">
                <a:latin typeface="Meiryo UI" panose="020B0604030504040204" pitchFamily="50" charset="-128"/>
                <a:ea typeface="Meiryo UI" panose="020B0604030504040204" pitchFamily="50" charset="-128"/>
              </a:defRPr>
            </a:lvl2pPr>
            <a:lvl3pPr algn="l" rtl="0">
              <a:defRPr sz="1800">
                <a:latin typeface="Meiryo UI" panose="020B0604030504040204" pitchFamily="50" charset="-128"/>
                <a:ea typeface="Meiryo UI" panose="020B0604030504040204" pitchFamily="50" charset="-128"/>
              </a:defRPr>
            </a:lvl3pPr>
            <a:lvl4pPr algn="l" rtl="0">
              <a:defRPr sz="1600">
                <a:latin typeface="Meiryo UI" panose="020B0604030504040204" pitchFamily="50" charset="-128"/>
                <a:ea typeface="Meiryo UI" panose="020B0604030504040204" pitchFamily="50" charset="-128"/>
              </a:defRPr>
            </a:lvl4pPr>
            <a:lvl5pPr algn="l" rtl="0">
              <a:defRPr sz="1600">
                <a:latin typeface="Meiryo UI" panose="020B0604030504040204" pitchFamily="50" charset="-128"/>
                <a:ea typeface="Meiryo UI" panose="020B0604030504040204" pitchFamily="50" charset="-128"/>
              </a:defRPr>
            </a:lvl5pPr>
            <a:lvl6pPr algn="l" rtl="0">
              <a:defRPr sz="1600"/>
            </a:lvl6pPr>
            <a:lvl7pPr algn="l" rtl="0">
              <a:defRPr sz="1600"/>
            </a:lvl7pPr>
            <a:lvl8pPr algn="l" rtl="0">
              <a:defRPr sz="1600"/>
            </a:lvl8pPr>
            <a:lvl9pPr algn="l" rtl="0">
              <a:defRPr sz="1600"/>
            </a:lvl9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4" name="テキスト プレースホルダー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atin typeface="Meiryo UI" panose="020B0604030504040204" pitchFamily="50" charset="-128"/>
                <a:ea typeface="Meiryo UI" panose="020B0604030504040204" pitchFamily="50" charset="-128"/>
              </a:defRPr>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ja-JP" altLang="en-US" noProof="0"/>
              <a:t>マスター テキストの書式設定</a:t>
            </a:r>
          </a:p>
        </p:txBody>
      </p:sp>
      <p:sp>
        <p:nvSpPr>
          <p:cNvPr id="5" name="日付プレースホルダー 4"/>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fld id="{3C7A768A-AEEB-4DA1-A54B-4F2A90C47088}" type="datetime1">
              <a:rPr lang="ja-JP" altLang="en-US" smtClean="0"/>
              <a:pPr/>
              <a:t>2021/3/12</a:t>
            </a:fld>
            <a:endParaRPr lang="ja-JP" altLang="en-US"/>
          </a:p>
        </p:txBody>
      </p:sp>
      <p:sp>
        <p:nvSpPr>
          <p:cNvPr id="6" name="フッター プレースホルダー 5"/>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lang="ja-JP" altLang="en-US" noProof="0"/>
          </a:p>
        </p:txBody>
      </p:sp>
      <p:sp>
        <p:nvSpPr>
          <p:cNvPr id="7" name="スライド番号プレースホルダー 6"/>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2A013F82-EE5E-44EE-A61D-E31C6657F26F}" type="slidenum">
              <a:rPr lang="en-US" altLang="ja-JP" noProof="0" smtClean="0"/>
              <a:pPr/>
              <a:t>‹#›</a:t>
            </a:fld>
            <a:endParaRPr lang="ja-JP" altLang="en-US" noProof="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図プレースホルダー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atin typeface="Meiryo UI" panose="020B0604030504040204" pitchFamily="50" charset="-128"/>
                <a:ea typeface="Meiryo UI" panose="020B0604030504040204" pitchFamily="50" charset="-128"/>
              </a:defRPr>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ja-JP" altLang="en-US" noProof="0"/>
              <a:t>アイコンをクリックして図を追加</a:t>
            </a:r>
          </a:p>
        </p:txBody>
      </p:sp>
      <p:sp>
        <p:nvSpPr>
          <p:cNvPr id="2" name="タイトル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latin typeface="Meiryo UI" panose="020B0604030504040204" pitchFamily="50" charset="-128"/>
                <a:ea typeface="Meiryo UI" panose="020B0604030504040204" pitchFamily="50" charset="-128"/>
              </a:defRPr>
            </a:lvl1pPr>
          </a:lstStyle>
          <a:p>
            <a:pPr rtl="0"/>
            <a:r>
              <a:rPr lang="ja-JP" altLang="en-US" noProof="0"/>
              <a:t>マスター タイトルの書式設定</a:t>
            </a:r>
          </a:p>
        </p:txBody>
      </p:sp>
      <p:sp>
        <p:nvSpPr>
          <p:cNvPr id="4" name="テキスト プレースホルダー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atin typeface="Meiryo UI" panose="020B0604030504040204" pitchFamily="50" charset="-128"/>
                <a:ea typeface="Meiryo UI" panose="020B0604030504040204" pitchFamily="50" charset="-128"/>
              </a:defRPr>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ja-JP" altLang="en-US" noProof="0"/>
              <a:t>マスター テキストの書式設定</a:t>
            </a:r>
          </a:p>
        </p:txBody>
      </p:sp>
      <p:sp>
        <p:nvSpPr>
          <p:cNvPr id="5" name="日付プレースホルダー 4"/>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fld id="{D1A8FE53-1D79-41EA-A12E-893B30F6EEA7}" type="datetime1">
              <a:rPr lang="ja-JP" altLang="en-US" smtClean="0"/>
              <a:pPr/>
              <a:t>2021/3/12</a:t>
            </a:fld>
            <a:endParaRPr lang="ja-JP" altLang="en-US"/>
          </a:p>
        </p:txBody>
      </p:sp>
      <p:sp>
        <p:nvSpPr>
          <p:cNvPr id="6" name="フッター プレースホルダー 5"/>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lang="ja-JP" altLang="en-US" noProof="0"/>
          </a:p>
        </p:txBody>
      </p:sp>
      <p:sp>
        <p:nvSpPr>
          <p:cNvPr id="7" name="スライド番号プレースホルダー 6"/>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2A013F82-EE5E-44EE-A61D-E31C6657F26F}" type="slidenum">
              <a:rPr lang="en-US" altLang="ja-JP" noProof="0" smtClean="0"/>
              <a:pPr/>
              <a:t>‹#›</a:t>
            </a:fld>
            <a:endParaRPr lang="ja-JP" altLang="en-US" noProof="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ja-JP" altLang="en-US" noProof="0"/>
              <a:t>マスター タイトルの書式設定</a:t>
            </a:r>
          </a:p>
        </p:txBody>
      </p:sp>
      <p:sp>
        <p:nvSpPr>
          <p:cNvPr id="3" name="テキスト プレースホルダー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4" name="日付プレースホルダー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rtl="0">
              <a:defRPr sz="1000">
                <a:solidFill>
                  <a:schemeClr val="tx1">
                    <a:tint val="75000"/>
                  </a:schemeClr>
                </a:solidFill>
                <a:latin typeface="Meiryo UI" panose="020B0604030504040204" pitchFamily="50" charset="-128"/>
                <a:ea typeface="Meiryo UI" panose="020B0604030504040204" pitchFamily="50" charset="-128"/>
              </a:defRPr>
            </a:lvl1pPr>
          </a:lstStyle>
          <a:p>
            <a:fld id="{0697381F-95F4-4816-8A54-B8F76D35A90E}" type="datetime1">
              <a:rPr lang="ja-JP" altLang="en-US" smtClean="0"/>
              <a:pPr/>
              <a:t>2021/3/12</a:t>
            </a:fld>
            <a:endParaRPr lang="ja-JP" altLang="en-US"/>
          </a:p>
        </p:txBody>
      </p:sp>
      <p:sp>
        <p:nvSpPr>
          <p:cNvPr id="5" name="フッター プレースホルダー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latin typeface="Meiryo UI" panose="020B0604030504040204" pitchFamily="50" charset="-128"/>
                <a:ea typeface="Meiryo UI" panose="020B0604030504040204" pitchFamily="50" charset="-128"/>
              </a:defRPr>
            </a:lvl1pPr>
          </a:lstStyle>
          <a:p>
            <a:endParaRPr lang="ja-JP" altLang="en-US" noProof="0"/>
          </a:p>
        </p:txBody>
      </p:sp>
      <p:sp>
        <p:nvSpPr>
          <p:cNvPr id="6" name="スライド番号プレースホルダー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latin typeface="Meiryo UI" panose="020B0604030504040204" pitchFamily="50" charset="-128"/>
                <a:ea typeface="Meiryo UI" panose="020B0604030504040204" pitchFamily="50" charset="-128"/>
              </a:defRPr>
            </a:lvl1pPr>
          </a:lstStyle>
          <a:p>
            <a:fld id="{2A013F82-EE5E-44EE-A61D-E31C6657F26F}" type="slidenum">
              <a:rPr lang="en-US" altLang="ja-JP" smtClean="0"/>
              <a:pPr/>
              <a:t>‹#›</a:t>
            </a:fld>
            <a:endParaRPr lang="ja-JP" altLang="en-US"/>
          </a:p>
        </p:txBody>
      </p:sp>
      <p:sp>
        <p:nvSpPr>
          <p:cNvPr id="9" name="テキスト ボックス 8">
            <a:extLst>
              <a:ext uri="{FF2B5EF4-FFF2-40B4-BE49-F238E27FC236}">
                <a16:creationId xmlns:a16="http://schemas.microsoft.com/office/drawing/2014/main" id="{1FDC5749-E73D-409A-8531-BF0C2F7912D7}"/>
              </a:ext>
            </a:extLst>
          </p:cNvPr>
          <p:cNvSpPr txBox="1"/>
          <p:nvPr userDrawn="1"/>
        </p:nvSpPr>
        <p:spPr>
          <a:xfrm>
            <a:off x="221381" y="227111"/>
            <a:ext cx="933650" cy="307777"/>
          </a:xfrm>
          <a:prstGeom prst="rect">
            <a:avLst/>
          </a:prstGeom>
          <a:noFill/>
          <a:effectLst>
            <a:outerShdw blurRad="152400" dist="317500" dir="5400000" sx="90000" sy="-19000" rotWithShape="0">
              <a:prstClr val="black">
                <a:alpha val="15000"/>
              </a:prstClr>
            </a:outerShdw>
          </a:effectLst>
        </p:spPr>
        <p:txBody>
          <a:bodyPr wrap="square" rtlCol="0">
            <a:spAutoFit/>
          </a:bodyPr>
          <a:lstStyle/>
          <a:p>
            <a:pPr algn="dist"/>
            <a:r>
              <a:rPr kumimoji="1" lang="ja-JP" altLang="en-US" sz="1400" b="1">
                <a:latin typeface="HGP創英角ﾎﾟｯﾌﾟ体" panose="040B0A00000000000000" pitchFamily="50" charset="-128"/>
                <a:ea typeface="HGP創英角ﾎﾟｯﾌﾟ体" panose="040B0A00000000000000" pitchFamily="50" charset="-128"/>
              </a:rPr>
              <a:t>じゃまりん</a:t>
            </a:r>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kumimoji="1" sz="3600" kern="1200" spc="100" baseline="0">
          <a:solidFill>
            <a:schemeClr val="tx1"/>
          </a:solidFill>
          <a:latin typeface="Meiryo UI" panose="020B0604030504040204" pitchFamily="50" charset="-128"/>
          <a:ea typeface="Meiryo UI" panose="020B0604030504040204" pitchFamily="50" charset="-128"/>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kumimoji="1" sz="2400" kern="1200">
          <a:solidFill>
            <a:schemeClr val="tx1"/>
          </a:solidFill>
          <a:latin typeface="Meiryo UI" panose="020B0604030504040204" pitchFamily="50" charset="-128"/>
          <a:ea typeface="Meiryo UI" panose="020B0604030504040204" pitchFamily="50" charset="-128"/>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kumimoji="1" sz="2000" kern="1200">
          <a:solidFill>
            <a:schemeClr val="tx1"/>
          </a:solidFill>
          <a:latin typeface="Meiryo UI" panose="020B0604030504040204" pitchFamily="50" charset="-128"/>
          <a:ea typeface="Meiryo UI" panose="020B0604030504040204" pitchFamily="50" charset="-128"/>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kumimoji="1" sz="1800" kern="1200">
          <a:solidFill>
            <a:schemeClr val="tx1"/>
          </a:solidFill>
          <a:latin typeface="Meiryo UI" panose="020B0604030504040204" pitchFamily="50" charset="-128"/>
          <a:ea typeface="Meiryo UI" panose="020B0604030504040204" pitchFamily="50" charset="-128"/>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kumimoji="1" sz="1600" kern="1200">
          <a:solidFill>
            <a:schemeClr val="tx1"/>
          </a:solidFill>
          <a:latin typeface="Meiryo UI" panose="020B0604030504040204" pitchFamily="50" charset="-128"/>
          <a:ea typeface="Meiryo UI" panose="020B0604030504040204" pitchFamily="50" charset="-128"/>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kumimoji="1" sz="1600" kern="1200">
          <a:solidFill>
            <a:schemeClr val="tx1"/>
          </a:solidFill>
          <a:latin typeface="Meiryo UI" panose="020B0604030504040204" pitchFamily="50" charset="-128"/>
          <a:ea typeface="Meiryo UI" panose="020B0604030504040204" pitchFamily="50" charset="-128"/>
          <a:cs typeface="+mn-cs"/>
        </a:defRPr>
      </a:lvl5pPr>
      <a:lvl6pPr marL="1207008" indent="-173736" algn="l" defTabSz="914400" rtl="0" eaLnBrk="1" latinLnBrk="0" hangingPunct="1">
        <a:spcBef>
          <a:spcPts val="600"/>
        </a:spcBef>
        <a:buClr>
          <a:schemeClr val="accent1"/>
        </a:buClr>
        <a:buFont typeface="Arial" pitchFamily="34" charset="0"/>
        <a:buChar char="•"/>
        <a:defRPr kumimoji="1"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kumimoji="1"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kumimoji="1"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kumimoji="1" sz="1600" kern="1200">
          <a:solidFill>
            <a:schemeClr val="tx1"/>
          </a:solidFill>
          <a:latin typeface="+mn-lt"/>
          <a:ea typeface="+mn-ea"/>
          <a:cs typeface="+mn-cs"/>
        </a:defRPr>
      </a:lvl9pPr>
    </p:bodyStyle>
    <p:otherStyle>
      <a:defPPr>
        <a:defRPr/>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ctrTitle"/>
          </p:nvPr>
        </p:nvSpPr>
        <p:spPr/>
        <p:txBody>
          <a:bodyPr rtlCol="0"/>
          <a:lstStyle/>
          <a:p>
            <a:pPr rtl="0"/>
            <a:r>
              <a:rPr lang="en-US" altLang="ja-JP"/>
              <a:t>Ultimate</a:t>
            </a:r>
            <a:r>
              <a:rPr lang="ja-JP" altLang="en-US"/>
              <a:t> </a:t>
            </a:r>
            <a:r>
              <a:rPr lang="en-US" altLang="ja-JP"/>
              <a:t>Searcher</a:t>
            </a:r>
            <a:endParaRPr lang="ja-JP" altLang="en-US">
              <a:latin typeface="Meiryo UI" panose="020B0604030504040204" pitchFamily="50" charset="-128"/>
              <a:ea typeface="Meiryo UI" panose="020B0604030504040204" pitchFamily="50" charset="-128"/>
            </a:endParaRPr>
          </a:p>
        </p:txBody>
      </p:sp>
      <p:sp>
        <p:nvSpPr>
          <p:cNvPr id="4" name="サブタイトル 3"/>
          <p:cNvSpPr>
            <a:spLocks noGrp="1"/>
          </p:cNvSpPr>
          <p:nvPr>
            <p:ph type="subTitle" idx="1"/>
          </p:nvPr>
        </p:nvSpPr>
        <p:spPr>
          <a:xfrm>
            <a:off x="1197867" y="4869160"/>
            <a:ext cx="7560841" cy="1219200"/>
          </a:xfrm>
        </p:spPr>
        <p:txBody>
          <a:bodyPr vert="horz" lIns="91440" tIns="45720" rIns="91440" bIns="45720" rtlCol="0" anchor="t">
            <a:normAutofit/>
          </a:bodyPr>
          <a:lstStyle/>
          <a:p>
            <a:r>
              <a:rPr lang="en-US" altLang="ja-JP">
                <a:latin typeface="Meiryo UI" panose="020B0604030504040204" pitchFamily="50" charset="-128"/>
                <a:ea typeface="Meiryo UI" panose="020B0604030504040204" pitchFamily="50" charset="-128"/>
              </a:rPr>
              <a:t>service of the developer</a:t>
            </a:r>
          </a:p>
          <a:p>
            <a:r>
              <a:rPr lang="en-US" altLang="ja-JP">
                <a:latin typeface="Meiryo UI" panose="020B0604030504040204" pitchFamily="50" charset="-128"/>
                <a:ea typeface="Meiryo UI" panose="020B0604030504040204" pitchFamily="50" charset="-128"/>
              </a:rPr>
              <a:t>by the developer for the developer</a:t>
            </a:r>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16F2261-5D24-4AD4-AFE1-A286AF2A635E}"/>
              </a:ext>
            </a:extLst>
          </p:cNvPr>
          <p:cNvPicPr>
            <a:picLocks noChangeAspect="1"/>
          </p:cNvPicPr>
          <p:nvPr/>
        </p:nvPicPr>
        <p:blipFill rotWithShape="1">
          <a:blip r:embed="rId2">
            <a:extLst>
              <a:ext uri="{28A0092B-C50C-407E-A947-70E740481C1C}">
                <a14:useLocalDpi xmlns:a14="http://schemas.microsoft.com/office/drawing/2010/main" val="0"/>
              </a:ext>
            </a:extLst>
          </a:blip>
          <a:srcRect t="24980"/>
          <a:stretch/>
        </p:blipFill>
        <p:spPr>
          <a:xfrm>
            <a:off x="-1" y="0"/>
            <a:ext cx="12188825" cy="6858000"/>
          </a:xfrm>
          <a:prstGeom prst="rect">
            <a:avLst/>
          </a:prstGeom>
        </p:spPr>
      </p:pic>
    </p:spTree>
    <p:extLst>
      <p:ext uri="{BB962C8B-B14F-4D97-AF65-F5344CB8AC3E}">
        <p14:creationId xmlns:p14="http://schemas.microsoft.com/office/powerpoint/2010/main" val="359079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2"/>
          <p:cNvSpPr>
            <a:spLocks noGrp="1"/>
          </p:cNvSpPr>
          <p:nvPr>
            <p:ph type="title"/>
          </p:nvPr>
        </p:nvSpPr>
        <p:spPr/>
        <p:txBody>
          <a:bodyPr rtlCol="0"/>
          <a:lstStyle/>
          <a:p>
            <a:pPr rtl="0"/>
            <a:r>
              <a:rPr lang="ja-JP" altLang="en-US"/>
              <a:t>目次</a:t>
            </a:r>
            <a:endParaRPr lang="ja-JP" altLang="en-US">
              <a:latin typeface="Meiryo UI" panose="020B0604030504040204" pitchFamily="50" charset="-128"/>
              <a:ea typeface="Meiryo UI" panose="020B0604030504040204" pitchFamily="50" charset="-128"/>
            </a:endParaRPr>
          </a:p>
        </p:txBody>
      </p:sp>
      <p:sp>
        <p:nvSpPr>
          <p:cNvPr id="14" name="コンテンツ プレースホルダー 13"/>
          <p:cNvSpPr>
            <a:spLocks noGrp="1"/>
          </p:cNvSpPr>
          <p:nvPr>
            <p:ph idx="1"/>
          </p:nvPr>
        </p:nvSpPr>
        <p:spPr/>
        <p:txBody>
          <a:bodyPr rtlCol="0">
            <a:normAutofit/>
          </a:bodyPr>
          <a:lstStyle/>
          <a:p>
            <a:pPr rtl="0"/>
            <a:r>
              <a:rPr lang="en-US" altLang="ja-JP" sz="2800"/>
              <a:t>Ultimate</a:t>
            </a:r>
            <a:r>
              <a:rPr lang="ja-JP" altLang="en-US" sz="2800"/>
              <a:t> </a:t>
            </a:r>
            <a:r>
              <a:rPr lang="en-US" altLang="ja-JP" sz="2800"/>
              <a:t>Searcher</a:t>
            </a:r>
            <a:r>
              <a:rPr lang="ja-JP" altLang="en-US" sz="2800"/>
              <a:t>とは</a:t>
            </a:r>
          </a:p>
          <a:p>
            <a:pPr rtl="0"/>
            <a:r>
              <a:rPr lang="ja-JP" altLang="en-US" sz="2800"/>
              <a:t>作った理由</a:t>
            </a:r>
            <a:endParaRPr lang="en-US" altLang="ja-JP" sz="2800"/>
          </a:p>
          <a:p>
            <a:pPr rtl="0"/>
            <a:r>
              <a:rPr lang="ja-JP" altLang="en-US" sz="2800"/>
              <a:t>比較</a:t>
            </a:r>
            <a:endParaRPr lang="en-US" altLang="ja-JP" sz="2800"/>
          </a:p>
          <a:p>
            <a:pPr rtl="0"/>
            <a:r>
              <a:rPr lang="ja-JP" altLang="en-US" sz="2800">
                <a:latin typeface="Meiryo UI" panose="020B0604030504040204" pitchFamily="50" charset="-128"/>
                <a:ea typeface="Meiryo UI" panose="020B0604030504040204" pitchFamily="50" charset="-128"/>
              </a:rPr>
              <a:t>開発環境・使用言語</a:t>
            </a:r>
          </a:p>
          <a:p>
            <a:pPr rtl="0"/>
            <a:r>
              <a:rPr lang="ja-JP" altLang="en-US" sz="2800">
                <a:latin typeface="Meiryo UI" panose="020B0604030504040204" pitchFamily="50" charset="-128"/>
                <a:ea typeface="Meiryo UI" panose="020B0604030504040204" pitchFamily="50" charset="-128"/>
              </a:rPr>
              <a:t>動作の仕組み</a:t>
            </a:r>
            <a:endParaRPr lang="en-US" altLang="ja-JP" sz="2800">
              <a:latin typeface="Meiryo UI" panose="020B0604030504040204" pitchFamily="50" charset="-128"/>
              <a:ea typeface="Meiryo UI" panose="020B0604030504040204" pitchFamily="50" charset="-128"/>
            </a:endParaRPr>
          </a:p>
          <a:p>
            <a:pPr rtl="0"/>
            <a:r>
              <a:rPr lang="ja-JP" altLang="en-US" sz="2800"/>
              <a:t>工夫点</a:t>
            </a:r>
            <a:endParaRPr lang="ja-JP" altLang="en-US" sz="280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iterate type="lt">
                                    <p:tmPct val="0"/>
                                  </p:iterate>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additive="base">
                                        <p:cTn id="7"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4">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iterate type="lt">
                                    <p:tmPct val="0"/>
                                  </p:iterate>
                                  <p:childTnLst>
                                    <p:set>
                                      <p:cBhvr>
                                        <p:cTn id="10" dur="1" fill="hold">
                                          <p:stCondLst>
                                            <p:cond delay="0"/>
                                          </p:stCondLst>
                                        </p:cTn>
                                        <p:tgtEl>
                                          <p:spTgt spid="14">
                                            <p:txEl>
                                              <p:pRg st="1" end="1"/>
                                            </p:txEl>
                                          </p:spTgt>
                                        </p:tgtEl>
                                        <p:attrNameLst>
                                          <p:attrName>style.visibility</p:attrName>
                                        </p:attrNameLst>
                                      </p:cBhvr>
                                      <p:to>
                                        <p:strVal val="visible"/>
                                      </p:to>
                                    </p:set>
                                    <p:anim calcmode="lin" valueType="num">
                                      <p:cBhvr additive="base">
                                        <p:cTn id="11" dur="500" fill="hold"/>
                                        <p:tgtEl>
                                          <p:spTgt spid="14">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4">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iterate type="lt">
                                    <p:tmPct val="0"/>
                                  </p:iterate>
                                  <p:childTnLst>
                                    <p:set>
                                      <p:cBhvr>
                                        <p:cTn id="14" dur="1" fill="hold">
                                          <p:stCondLst>
                                            <p:cond delay="0"/>
                                          </p:stCondLst>
                                        </p:cTn>
                                        <p:tgtEl>
                                          <p:spTgt spid="14">
                                            <p:txEl>
                                              <p:pRg st="2" end="2"/>
                                            </p:txEl>
                                          </p:spTgt>
                                        </p:tgtEl>
                                        <p:attrNameLst>
                                          <p:attrName>style.visibility</p:attrName>
                                        </p:attrNameLst>
                                      </p:cBhvr>
                                      <p:to>
                                        <p:strVal val="visible"/>
                                      </p:to>
                                    </p:set>
                                    <p:anim calcmode="lin" valueType="num">
                                      <p:cBhvr additive="base">
                                        <p:cTn id="15" dur="500" fill="hold"/>
                                        <p:tgtEl>
                                          <p:spTgt spid="14">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4">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iterate type="lt">
                                    <p:tmPct val="0"/>
                                  </p:iterate>
                                  <p:childTnLst>
                                    <p:set>
                                      <p:cBhvr>
                                        <p:cTn id="18" dur="1" fill="hold">
                                          <p:stCondLst>
                                            <p:cond delay="0"/>
                                          </p:stCondLst>
                                        </p:cTn>
                                        <p:tgtEl>
                                          <p:spTgt spid="14">
                                            <p:txEl>
                                              <p:pRg st="3" end="3"/>
                                            </p:txEl>
                                          </p:spTgt>
                                        </p:tgtEl>
                                        <p:attrNameLst>
                                          <p:attrName>style.visibility</p:attrName>
                                        </p:attrNameLst>
                                      </p:cBhvr>
                                      <p:to>
                                        <p:strVal val="visible"/>
                                      </p:to>
                                    </p:set>
                                    <p:anim calcmode="lin" valueType="num">
                                      <p:cBhvr additive="base">
                                        <p:cTn id="19" dur="500" fill="hold"/>
                                        <p:tgtEl>
                                          <p:spTgt spid="14">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4">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iterate type="lt">
                                    <p:tmPct val="0"/>
                                  </p:iterate>
                                  <p:childTnLst>
                                    <p:set>
                                      <p:cBhvr>
                                        <p:cTn id="22" dur="1" fill="hold">
                                          <p:stCondLst>
                                            <p:cond delay="0"/>
                                          </p:stCondLst>
                                        </p:cTn>
                                        <p:tgtEl>
                                          <p:spTgt spid="14">
                                            <p:txEl>
                                              <p:pRg st="4" end="4"/>
                                            </p:txEl>
                                          </p:spTgt>
                                        </p:tgtEl>
                                        <p:attrNameLst>
                                          <p:attrName>style.visibility</p:attrName>
                                        </p:attrNameLst>
                                      </p:cBhvr>
                                      <p:to>
                                        <p:strVal val="visible"/>
                                      </p:to>
                                    </p:set>
                                    <p:anim calcmode="lin" valueType="num">
                                      <p:cBhvr additive="base">
                                        <p:cTn id="23" dur="500" fill="hold"/>
                                        <p:tgtEl>
                                          <p:spTgt spid="14">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4">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iterate type="lt">
                                    <p:tmPct val="0"/>
                                  </p:iterate>
                                  <p:childTnLst>
                                    <p:set>
                                      <p:cBhvr>
                                        <p:cTn id="26" dur="1" fill="hold">
                                          <p:stCondLst>
                                            <p:cond delay="0"/>
                                          </p:stCondLst>
                                        </p:cTn>
                                        <p:tgtEl>
                                          <p:spTgt spid="14">
                                            <p:txEl>
                                              <p:pRg st="5" end="5"/>
                                            </p:txEl>
                                          </p:spTgt>
                                        </p:tgtEl>
                                        <p:attrNameLst>
                                          <p:attrName>style.visibility</p:attrName>
                                        </p:attrNameLst>
                                      </p:cBhvr>
                                      <p:to>
                                        <p:strVal val="visible"/>
                                      </p:to>
                                    </p:set>
                                    <p:anim calcmode="lin" valueType="num">
                                      <p:cBhvr additive="base">
                                        <p:cTn id="27" dur="500" fill="hold"/>
                                        <p:tgtEl>
                                          <p:spTgt spid="14">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4">
                                            <p:txEl>
                                              <p:pRg st="5" end="5"/>
                                            </p:txEl>
                                          </p:spTgt>
                                        </p:tgtEl>
                                        <p:attrNameLst>
                                          <p:attrName>ppt_y</p:attrName>
                                        </p:attrNameLst>
                                      </p:cBhvr>
                                      <p:tavLst>
                                        <p:tav tm="0">
                                          <p:val>
                                            <p:strVal val="1+#ppt_h/2"/>
                                          </p:val>
                                        </p:tav>
                                        <p:tav tm="100000">
                                          <p:val>
                                            <p:strVal val="#ppt_y"/>
                                          </p:val>
                                        </p:tav>
                                      </p:tavLst>
                                    </p:anim>
                                  </p:childTnLst>
                                </p:cTn>
                              </p:par>
                            </p:childTnLst>
                          </p:cTn>
                        </p:par>
                        <p:par>
                          <p:cTn id="29" fill="hold">
                            <p:stCondLst>
                              <p:cond delay="500"/>
                            </p:stCondLst>
                            <p:childTnLst>
                              <p:par>
                                <p:cTn id="30" presetID="18" presetClass="emph" presetSubtype="0" fill="hold" grpId="1" nodeType="afterEffect">
                                  <p:stCondLst>
                                    <p:cond delay="0"/>
                                  </p:stCondLst>
                                  <p:iterate type="lt">
                                    <p:tmPct val="4000"/>
                                  </p:iterate>
                                  <p:childTnLst>
                                    <p:set>
                                      <p:cBhvr override="childStyle">
                                        <p:cTn id="31" dur="500" fill="hold"/>
                                        <p:tgtEl>
                                          <p:spTgt spid="14">
                                            <p:txEl>
                                              <p:pRg st="1" end="1"/>
                                            </p:txEl>
                                          </p:spTgt>
                                        </p:tgtEl>
                                        <p:attrNameLst>
                                          <p:attrName>style.textDecorationUnderline</p:attrName>
                                        </p:attrNameLst>
                                      </p:cBhvr>
                                      <p:to>
                                        <p:strVal val="true"/>
                                      </p:to>
                                    </p:set>
                                  </p:childTnLst>
                                </p:cTn>
                              </p:par>
                              <p:par>
                                <p:cTn id="32" presetID="18" presetClass="emph" presetSubtype="0" fill="hold" grpId="1" nodeType="withEffect">
                                  <p:stCondLst>
                                    <p:cond delay="0"/>
                                  </p:stCondLst>
                                  <p:iterate type="lt">
                                    <p:tmPct val="4000"/>
                                  </p:iterate>
                                  <p:childTnLst>
                                    <p:set>
                                      <p:cBhvr override="childStyle">
                                        <p:cTn id="33" dur="500" fill="hold"/>
                                        <p:tgtEl>
                                          <p:spTgt spid="14">
                                            <p:txEl>
                                              <p:pRg st="2" end="2"/>
                                            </p:txEl>
                                          </p:spTgt>
                                        </p:tgtEl>
                                        <p:attrNameLst>
                                          <p:attrName>style.textDecorationUnderline</p:attrName>
                                        </p:attrNameLst>
                                      </p:cBhvr>
                                      <p:to>
                                        <p:strVal val="true"/>
                                      </p:to>
                                    </p:set>
                                  </p:childTnLst>
                                </p:cTn>
                              </p:par>
                              <p:par>
                                <p:cTn id="34" presetID="18" presetClass="emph" presetSubtype="0" fill="hold" grpId="1" nodeType="withEffect">
                                  <p:stCondLst>
                                    <p:cond delay="0"/>
                                  </p:stCondLst>
                                  <p:iterate type="lt">
                                    <p:tmPct val="4000"/>
                                  </p:iterate>
                                  <p:childTnLst>
                                    <p:set>
                                      <p:cBhvr override="childStyle">
                                        <p:cTn id="35" dur="500" fill="hold"/>
                                        <p:tgtEl>
                                          <p:spTgt spid="14">
                                            <p:txEl>
                                              <p:pRg st="3" end="3"/>
                                            </p:txEl>
                                          </p:spTgt>
                                        </p:tgtEl>
                                        <p:attrNameLst>
                                          <p:attrName>style.textDecorationUnderline</p:attrName>
                                        </p:attrNameLst>
                                      </p:cBhvr>
                                      <p:to>
                                        <p:strVal val="true"/>
                                      </p:to>
                                    </p:set>
                                  </p:childTnLst>
                                </p:cTn>
                              </p:par>
                              <p:par>
                                <p:cTn id="36" presetID="18" presetClass="emph" presetSubtype="0" fill="hold" grpId="1" nodeType="withEffect">
                                  <p:stCondLst>
                                    <p:cond delay="0"/>
                                  </p:stCondLst>
                                  <p:iterate type="lt">
                                    <p:tmPct val="4000"/>
                                  </p:iterate>
                                  <p:childTnLst>
                                    <p:set>
                                      <p:cBhvr override="childStyle">
                                        <p:cTn id="37" dur="500" fill="hold"/>
                                        <p:tgtEl>
                                          <p:spTgt spid="14">
                                            <p:txEl>
                                              <p:pRg st="4" end="4"/>
                                            </p:txEl>
                                          </p:spTgt>
                                        </p:tgtEl>
                                        <p:attrNameLst>
                                          <p:attrName>style.textDecorationUnderline</p:attrName>
                                        </p:attrNameLst>
                                      </p:cBhvr>
                                      <p:to>
                                        <p:strVal val="true"/>
                                      </p:to>
                                    </p:set>
                                  </p:childTnLst>
                                </p:cTn>
                              </p:par>
                              <p:par>
                                <p:cTn id="38" presetID="18" presetClass="emph" presetSubtype="0" fill="hold" grpId="1" nodeType="withEffect">
                                  <p:stCondLst>
                                    <p:cond delay="0"/>
                                  </p:stCondLst>
                                  <p:iterate type="lt">
                                    <p:tmPct val="4000"/>
                                  </p:iterate>
                                  <p:childTnLst>
                                    <p:set>
                                      <p:cBhvr override="childStyle">
                                        <p:cTn id="39" dur="500" fill="hold"/>
                                        <p:tgtEl>
                                          <p:spTgt spid="14">
                                            <p:txEl>
                                              <p:pRg st="5" end="5"/>
                                            </p:txEl>
                                          </p:spTgt>
                                        </p:tgtEl>
                                        <p:attrNameLst>
                                          <p:attrName>style.textDecorationUnderline</p:attrName>
                                        </p:attrNameLst>
                                      </p:cBhvr>
                                      <p:to>
                                        <p:strVal val="true"/>
                                      </p:to>
                                    </p:set>
                                  </p:childTnLst>
                                </p:cTn>
                              </p:par>
                              <p:par>
                                <p:cTn id="40" presetID="18" presetClass="emph" presetSubtype="0" fill="hold" grpId="1" nodeType="withEffect">
                                  <p:stCondLst>
                                    <p:cond delay="0"/>
                                  </p:stCondLst>
                                  <p:iterate type="lt">
                                    <p:tmPct val="4000"/>
                                  </p:iterate>
                                  <p:childTnLst>
                                    <p:set>
                                      <p:cBhvr override="childStyle">
                                        <p:cTn id="41" dur="500" fill="hold"/>
                                        <p:tgtEl>
                                          <p:spTgt spid="14">
                                            <p:txEl>
                                              <p:pRg st="0" end="0"/>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uiExpand="1" build="p"/>
      <p:bldP spid="14" grpId="1"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1CBB32E-B69B-4B4E-BC7F-5FCA9A0687FC}"/>
              </a:ext>
            </a:extLst>
          </p:cNvPr>
          <p:cNvSpPr>
            <a:spLocks noGrp="1"/>
          </p:cNvSpPr>
          <p:nvPr>
            <p:ph type="title"/>
          </p:nvPr>
        </p:nvSpPr>
        <p:spPr/>
        <p:txBody>
          <a:bodyPr/>
          <a:lstStyle/>
          <a:p>
            <a:r>
              <a:rPr kumimoji="1" lang="en-US" altLang="ja-JP"/>
              <a:t>Ultimate Searcher</a:t>
            </a:r>
            <a:r>
              <a:rPr kumimoji="1" lang="ja-JP" altLang="en-US"/>
              <a:t>とは</a:t>
            </a:r>
          </a:p>
        </p:txBody>
      </p:sp>
      <p:sp>
        <p:nvSpPr>
          <p:cNvPr id="3" name="コンテンツ プレースホルダー 2">
            <a:extLst>
              <a:ext uri="{FF2B5EF4-FFF2-40B4-BE49-F238E27FC236}">
                <a16:creationId xmlns:a16="http://schemas.microsoft.com/office/drawing/2014/main" id="{42C5472B-07C8-4AFC-ADD6-23A60F117369}"/>
              </a:ext>
            </a:extLst>
          </p:cNvPr>
          <p:cNvSpPr>
            <a:spLocks noGrp="1"/>
          </p:cNvSpPr>
          <p:nvPr>
            <p:ph idx="1"/>
          </p:nvPr>
        </p:nvSpPr>
        <p:spPr/>
        <p:txBody>
          <a:bodyPr/>
          <a:lstStyle/>
          <a:p>
            <a:pPr>
              <a:lnSpc>
                <a:spcPct val="150000"/>
              </a:lnSpc>
            </a:pPr>
            <a:endParaRPr kumimoji="1" lang="en-US" altLang="ja-JP" sz="2600"/>
          </a:p>
          <a:p>
            <a:pPr>
              <a:lnSpc>
                <a:spcPct val="150000"/>
              </a:lnSpc>
            </a:pPr>
            <a:r>
              <a:rPr kumimoji="1" lang="ja-JP" altLang="en-US" sz="2600"/>
              <a:t>全ての開発者におくる、</a:t>
            </a:r>
            <a:endParaRPr lang="en-US" altLang="ja-JP" sz="2600"/>
          </a:p>
          <a:p>
            <a:pPr>
              <a:lnSpc>
                <a:spcPct val="150000"/>
              </a:lnSpc>
            </a:pPr>
            <a:r>
              <a:rPr lang="ja-JP" altLang="en-US" sz="2600"/>
              <a:t>最小限の</a:t>
            </a:r>
            <a:r>
              <a:rPr lang="en-US" altLang="ja-JP" sz="2600"/>
              <a:t>        </a:t>
            </a:r>
            <a:r>
              <a:rPr lang="ja-JP" altLang="en-US" sz="2600"/>
              <a:t>で最大限の</a:t>
            </a:r>
            <a:r>
              <a:rPr lang="ja-JP" altLang="en-US" sz="3000">
                <a:solidFill>
                  <a:schemeClr val="accent1"/>
                </a:solidFill>
              </a:rPr>
              <a:t>                </a:t>
            </a:r>
            <a:r>
              <a:rPr lang="ja-JP" altLang="en-US" sz="2600"/>
              <a:t>を開発者の皆様へ</a:t>
            </a:r>
            <a:endParaRPr lang="en-US" altLang="ja-JP" sz="2600"/>
          </a:p>
          <a:p>
            <a:pPr>
              <a:lnSpc>
                <a:spcPct val="150000"/>
              </a:lnSpc>
            </a:pPr>
            <a:endParaRPr kumimoji="1" lang="en-US" altLang="ja-JP" sz="2600"/>
          </a:p>
          <a:p>
            <a:pPr>
              <a:lnSpc>
                <a:spcPct val="150000"/>
              </a:lnSpc>
            </a:pPr>
            <a:endParaRPr kumimoji="1" lang="en-US" altLang="ja-JP" sz="2600"/>
          </a:p>
          <a:p>
            <a:pPr>
              <a:lnSpc>
                <a:spcPct val="150000"/>
              </a:lnSpc>
            </a:pPr>
            <a:endParaRPr kumimoji="1" lang="en-US" altLang="ja-JP"/>
          </a:p>
          <a:p>
            <a:pPr>
              <a:lnSpc>
                <a:spcPct val="150000"/>
              </a:lnSpc>
            </a:pPr>
            <a:endParaRPr kumimoji="1" lang="ja-JP" altLang="en-US"/>
          </a:p>
        </p:txBody>
      </p:sp>
      <p:sp>
        <p:nvSpPr>
          <p:cNvPr id="4" name="テキスト ボックス 3">
            <a:extLst>
              <a:ext uri="{FF2B5EF4-FFF2-40B4-BE49-F238E27FC236}">
                <a16:creationId xmlns:a16="http://schemas.microsoft.com/office/drawing/2014/main" id="{F8BA22D9-598B-4F1A-A6A0-63DD34C004AA}"/>
              </a:ext>
            </a:extLst>
          </p:cNvPr>
          <p:cNvSpPr txBox="1"/>
          <p:nvPr/>
        </p:nvSpPr>
        <p:spPr>
          <a:xfrm>
            <a:off x="4754880" y="2796100"/>
            <a:ext cx="5109091" cy="584775"/>
          </a:xfrm>
          <a:prstGeom prst="rect">
            <a:avLst/>
          </a:prstGeom>
          <a:noFill/>
        </p:spPr>
        <p:txBody>
          <a:bodyPr wrap="none" rtlCol="0">
            <a:spAutoFit/>
          </a:bodyPr>
          <a:lstStyle/>
          <a:p>
            <a:r>
              <a:rPr kumimoji="1" lang="ja-JP" altLang="en-US" sz="3200">
                <a:solidFill>
                  <a:srgbClr val="00B0F0"/>
                </a:solidFill>
              </a:rPr>
              <a:t>統合検索アプリケーション</a:t>
            </a:r>
            <a:endParaRPr kumimoji="1" lang="ja-JP" altLang="en-US">
              <a:solidFill>
                <a:srgbClr val="00B0F0"/>
              </a:solidFill>
            </a:endParaRPr>
          </a:p>
        </p:txBody>
      </p:sp>
      <p:sp>
        <p:nvSpPr>
          <p:cNvPr id="5" name="テキスト ボックス 4">
            <a:extLst>
              <a:ext uri="{FF2B5EF4-FFF2-40B4-BE49-F238E27FC236}">
                <a16:creationId xmlns:a16="http://schemas.microsoft.com/office/drawing/2014/main" id="{CA413758-9621-41EC-BDA4-783800C1AD80}"/>
              </a:ext>
            </a:extLst>
          </p:cNvPr>
          <p:cNvSpPr txBox="1"/>
          <p:nvPr/>
        </p:nvSpPr>
        <p:spPr>
          <a:xfrm>
            <a:off x="3041582" y="3702874"/>
            <a:ext cx="1005403" cy="584775"/>
          </a:xfrm>
          <a:prstGeom prst="rect">
            <a:avLst/>
          </a:prstGeom>
          <a:noFill/>
        </p:spPr>
        <p:txBody>
          <a:bodyPr wrap="none" rtlCol="0">
            <a:spAutoFit/>
          </a:bodyPr>
          <a:lstStyle/>
          <a:p>
            <a:r>
              <a:rPr kumimoji="1" lang="ja-JP" altLang="en-US" sz="3200">
                <a:solidFill>
                  <a:srgbClr val="00B0F0"/>
                </a:solidFill>
              </a:rPr>
              <a:t>動作</a:t>
            </a:r>
          </a:p>
        </p:txBody>
      </p:sp>
      <p:sp>
        <p:nvSpPr>
          <p:cNvPr id="6" name="テキスト ボックス 5">
            <a:extLst>
              <a:ext uri="{FF2B5EF4-FFF2-40B4-BE49-F238E27FC236}">
                <a16:creationId xmlns:a16="http://schemas.microsoft.com/office/drawing/2014/main" id="{E1587FA3-F9EC-4C73-9E7C-ED0FFA840161}"/>
              </a:ext>
            </a:extLst>
          </p:cNvPr>
          <p:cNvSpPr txBox="1"/>
          <p:nvPr/>
        </p:nvSpPr>
        <p:spPr>
          <a:xfrm>
            <a:off x="5453784" y="3702873"/>
            <a:ext cx="2236510" cy="584775"/>
          </a:xfrm>
          <a:prstGeom prst="rect">
            <a:avLst/>
          </a:prstGeom>
          <a:noFill/>
        </p:spPr>
        <p:txBody>
          <a:bodyPr wrap="none" rtlCol="0">
            <a:spAutoFit/>
          </a:bodyPr>
          <a:lstStyle/>
          <a:p>
            <a:r>
              <a:rPr kumimoji="1" lang="ja-JP" altLang="en-US" sz="3200">
                <a:solidFill>
                  <a:srgbClr val="00B0F0"/>
                </a:solidFill>
              </a:rPr>
              <a:t>レスポンス</a:t>
            </a:r>
          </a:p>
        </p:txBody>
      </p:sp>
    </p:spTree>
    <p:extLst>
      <p:ext uri="{BB962C8B-B14F-4D97-AF65-F5344CB8AC3E}">
        <p14:creationId xmlns:p14="http://schemas.microsoft.com/office/powerpoint/2010/main" val="398909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1" nodeType="withEffect">
                                  <p:stCondLst>
                                    <p:cond delay="0"/>
                                  </p:stCondLst>
                                  <p:iterate type="lt">
                                    <p:tmPct val="0"/>
                                  </p:iterate>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4" presetClass="emph" presetSubtype="0" fill="hold" grpId="0" nodeType="clickEffect">
                                  <p:stCondLst>
                                    <p:cond delay="0"/>
                                  </p:stCondLst>
                                  <p:iterate type="lt">
                                    <p:tmPct val="10000"/>
                                  </p:iterate>
                                  <p:childTnLst>
                                    <p:animMotion origin="layout" path="M 0.0 0.0 L 0.0 -0.07213" pathEditMode="relative" ptsTypes="">
                                      <p:cBhvr>
                                        <p:cTn id="16" dur="250" accel="50000" decel="50000" autoRev="1" fill="hold">
                                          <p:stCondLst>
                                            <p:cond delay="0"/>
                                          </p:stCondLst>
                                        </p:cTn>
                                        <p:tgtEl>
                                          <p:spTgt spid="4"/>
                                        </p:tgtEl>
                                        <p:attrNameLst>
                                          <p:attrName>ppt_x</p:attrName>
                                          <p:attrName>ppt_y</p:attrName>
                                        </p:attrNameLst>
                                      </p:cBhvr>
                                    </p:animMotion>
                                    <p:animRot by="1500000">
                                      <p:cBhvr>
                                        <p:cTn id="17" dur="125" fill="hold">
                                          <p:stCondLst>
                                            <p:cond delay="0"/>
                                          </p:stCondLst>
                                        </p:cTn>
                                        <p:tgtEl>
                                          <p:spTgt spid="4"/>
                                        </p:tgtEl>
                                        <p:attrNameLst>
                                          <p:attrName>r</p:attrName>
                                        </p:attrNameLst>
                                      </p:cBhvr>
                                    </p:animRot>
                                    <p:animRot by="-1500000">
                                      <p:cBhvr>
                                        <p:cTn id="18" dur="125" fill="hold">
                                          <p:stCondLst>
                                            <p:cond delay="125"/>
                                          </p:stCondLst>
                                        </p:cTn>
                                        <p:tgtEl>
                                          <p:spTgt spid="4"/>
                                        </p:tgtEl>
                                        <p:attrNameLst>
                                          <p:attrName>r</p:attrName>
                                        </p:attrNameLst>
                                      </p:cBhvr>
                                    </p:animRot>
                                    <p:animRot by="-1500000">
                                      <p:cBhvr>
                                        <p:cTn id="19" dur="125" fill="hold">
                                          <p:stCondLst>
                                            <p:cond delay="250"/>
                                          </p:stCondLst>
                                        </p:cTn>
                                        <p:tgtEl>
                                          <p:spTgt spid="4"/>
                                        </p:tgtEl>
                                        <p:attrNameLst>
                                          <p:attrName>r</p:attrName>
                                        </p:attrNameLst>
                                      </p:cBhvr>
                                    </p:animRot>
                                    <p:animRot by="1500000">
                                      <p:cBhvr>
                                        <p:cTn id="20" dur="125" fill="hold">
                                          <p:stCondLst>
                                            <p:cond delay="375"/>
                                          </p:stCondLst>
                                        </p:cTn>
                                        <p:tgtEl>
                                          <p:spTgt spid="4"/>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1" nodeType="with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additive="base">
                                        <p:cTn id="29" dur="500" fill="hold"/>
                                        <p:tgtEl>
                                          <p:spTgt spid="5"/>
                                        </p:tgtEl>
                                        <p:attrNameLst>
                                          <p:attrName>ppt_x</p:attrName>
                                        </p:attrNameLst>
                                      </p:cBhvr>
                                      <p:tavLst>
                                        <p:tav tm="0">
                                          <p:val>
                                            <p:strVal val="#ppt_x"/>
                                          </p:val>
                                        </p:tav>
                                        <p:tav tm="100000">
                                          <p:val>
                                            <p:strVal val="#ppt_x"/>
                                          </p:val>
                                        </p:tav>
                                      </p:tavLst>
                                    </p:anim>
                                    <p:anim calcmode="lin" valueType="num">
                                      <p:cBhvr additive="base">
                                        <p:cTn id="30" dur="500" fill="hold"/>
                                        <p:tgtEl>
                                          <p:spTgt spid="5"/>
                                        </p:tgtEl>
                                        <p:attrNameLst>
                                          <p:attrName>ppt_y</p:attrName>
                                        </p:attrNameLst>
                                      </p:cBhvr>
                                      <p:tavLst>
                                        <p:tav tm="0">
                                          <p:val>
                                            <p:strVal val="1+#ppt_h/2"/>
                                          </p:val>
                                        </p:tav>
                                        <p:tav tm="100000">
                                          <p:val>
                                            <p:strVal val="#ppt_y"/>
                                          </p:val>
                                        </p:tav>
                                      </p:tavLst>
                                    </p:anim>
                                  </p:childTnLst>
                                </p:cTn>
                              </p:par>
                              <p:par>
                                <p:cTn id="31" presetID="2" presetClass="entr" presetSubtype="4" fill="hold" grpId="1" nodeType="with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500" fill="hold"/>
                                        <p:tgtEl>
                                          <p:spTgt spid="6"/>
                                        </p:tgtEl>
                                        <p:attrNameLst>
                                          <p:attrName>ppt_x</p:attrName>
                                        </p:attrNameLst>
                                      </p:cBhvr>
                                      <p:tavLst>
                                        <p:tav tm="0">
                                          <p:val>
                                            <p:strVal val="#ppt_x"/>
                                          </p:val>
                                        </p:tav>
                                        <p:tav tm="100000">
                                          <p:val>
                                            <p:strVal val="#ppt_x"/>
                                          </p:val>
                                        </p:tav>
                                      </p:tavLst>
                                    </p:anim>
                                    <p:anim calcmode="lin" valueType="num">
                                      <p:cBhvr additive="base">
                                        <p:cTn id="3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32" presetClass="emph" presetSubtype="0" fill="hold" grpId="0" nodeType="clickEffect">
                                  <p:stCondLst>
                                    <p:cond delay="0"/>
                                  </p:stCondLst>
                                  <p:childTnLst>
                                    <p:animRot by="120000">
                                      <p:cBhvr>
                                        <p:cTn id="38" dur="75" fill="hold">
                                          <p:stCondLst>
                                            <p:cond delay="0"/>
                                          </p:stCondLst>
                                        </p:cTn>
                                        <p:tgtEl>
                                          <p:spTgt spid="5"/>
                                        </p:tgtEl>
                                        <p:attrNameLst>
                                          <p:attrName>r</p:attrName>
                                        </p:attrNameLst>
                                      </p:cBhvr>
                                    </p:animRot>
                                    <p:animRot by="-240000">
                                      <p:cBhvr>
                                        <p:cTn id="39" dur="150" fill="hold">
                                          <p:stCondLst>
                                            <p:cond delay="150"/>
                                          </p:stCondLst>
                                        </p:cTn>
                                        <p:tgtEl>
                                          <p:spTgt spid="5"/>
                                        </p:tgtEl>
                                        <p:attrNameLst>
                                          <p:attrName>r</p:attrName>
                                        </p:attrNameLst>
                                      </p:cBhvr>
                                    </p:animRot>
                                    <p:animRot by="240000">
                                      <p:cBhvr>
                                        <p:cTn id="40" dur="150" fill="hold">
                                          <p:stCondLst>
                                            <p:cond delay="300"/>
                                          </p:stCondLst>
                                        </p:cTn>
                                        <p:tgtEl>
                                          <p:spTgt spid="5"/>
                                        </p:tgtEl>
                                        <p:attrNameLst>
                                          <p:attrName>r</p:attrName>
                                        </p:attrNameLst>
                                      </p:cBhvr>
                                    </p:animRot>
                                    <p:animRot by="-240000">
                                      <p:cBhvr>
                                        <p:cTn id="41" dur="150" fill="hold">
                                          <p:stCondLst>
                                            <p:cond delay="450"/>
                                          </p:stCondLst>
                                        </p:cTn>
                                        <p:tgtEl>
                                          <p:spTgt spid="5"/>
                                        </p:tgtEl>
                                        <p:attrNameLst>
                                          <p:attrName>r</p:attrName>
                                        </p:attrNameLst>
                                      </p:cBhvr>
                                    </p:animRot>
                                    <p:animRot by="120000">
                                      <p:cBhvr>
                                        <p:cTn id="42" dur="150" fill="hold">
                                          <p:stCondLst>
                                            <p:cond delay="600"/>
                                          </p:stCondLst>
                                        </p:cTn>
                                        <p:tgtEl>
                                          <p:spTgt spid="5"/>
                                        </p:tgtEl>
                                        <p:attrNameLst>
                                          <p:attrName>r</p:attrName>
                                        </p:attrNameLst>
                                      </p:cBhvr>
                                    </p:animRot>
                                  </p:childTnLst>
                                </p:cTn>
                              </p:par>
                            </p:childTnLst>
                          </p:cTn>
                        </p:par>
                      </p:childTnLst>
                    </p:cTn>
                  </p:par>
                  <p:par>
                    <p:cTn id="43" fill="hold">
                      <p:stCondLst>
                        <p:cond delay="indefinite"/>
                      </p:stCondLst>
                      <p:childTnLst>
                        <p:par>
                          <p:cTn id="44" fill="hold">
                            <p:stCondLst>
                              <p:cond delay="0"/>
                            </p:stCondLst>
                            <p:childTnLst>
                              <p:par>
                                <p:cTn id="45" presetID="8" presetClass="emph" presetSubtype="0" fill="hold" grpId="0" nodeType="clickEffect">
                                  <p:stCondLst>
                                    <p:cond delay="0"/>
                                  </p:stCondLst>
                                  <p:childTnLst>
                                    <p:animRot by="21600000">
                                      <p:cBhvr>
                                        <p:cTn id="46" dur="750" fill="hold"/>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P spid="4" grpId="1"/>
      <p:bldP spid="5" grpId="0"/>
      <p:bldP spid="5" grpId="1"/>
      <p:bldP spid="6" grpId="0"/>
      <p:bldP spid="6"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09D4EF-6F49-48EF-BBFF-4E5B9AC1F9B6}"/>
              </a:ext>
            </a:extLst>
          </p:cNvPr>
          <p:cNvSpPr>
            <a:spLocks noGrp="1"/>
          </p:cNvSpPr>
          <p:nvPr>
            <p:ph type="title"/>
          </p:nvPr>
        </p:nvSpPr>
        <p:spPr/>
        <p:txBody>
          <a:bodyPr/>
          <a:lstStyle/>
          <a:p>
            <a:r>
              <a:rPr kumimoji="1" lang="ja-JP" altLang="en-US"/>
              <a:t>作った理由</a:t>
            </a:r>
          </a:p>
        </p:txBody>
      </p:sp>
      <p:sp>
        <p:nvSpPr>
          <p:cNvPr id="3" name="コンテンツ プレースホルダー 2">
            <a:extLst>
              <a:ext uri="{FF2B5EF4-FFF2-40B4-BE49-F238E27FC236}">
                <a16:creationId xmlns:a16="http://schemas.microsoft.com/office/drawing/2014/main" id="{F69C59A8-A9EE-4D20-8D5F-A8288EC7A132}"/>
              </a:ext>
            </a:extLst>
          </p:cNvPr>
          <p:cNvSpPr>
            <a:spLocks noGrp="1"/>
          </p:cNvSpPr>
          <p:nvPr>
            <p:ph idx="1"/>
          </p:nvPr>
        </p:nvSpPr>
        <p:spPr/>
        <p:txBody>
          <a:bodyPr>
            <a:normAutofit/>
          </a:bodyPr>
          <a:lstStyle/>
          <a:p>
            <a:endParaRPr lang="en-US" altLang="ja-JP" sz="2600"/>
          </a:p>
          <a:p>
            <a:r>
              <a:rPr lang="ja-JP" altLang="en-US" sz="2600"/>
              <a:t>様々なタスクに追われる人が多い中、少しでも検索に割く時間は少ないほうがいいですよね？そこで私達は高効率とは何かを考えた結果、タスクの並行処理、つまり一回のクエリで複数同時に検索を回すことで効率が上がると考え開発に着手しました。</a:t>
            </a:r>
            <a:endParaRPr kumimoji="1" lang="ja-JP" altLang="en-US" sz="2600"/>
          </a:p>
        </p:txBody>
      </p:sp>
    </p:spTree>
    <p:extLst>
      <p:ext uri="{BB962C8B-B14F-4D97-AF65-F5344CB8AC3E}">
        <p14:creationId xmlns:p14="http://schemas.microsoft.com/office/powerpoint/2010/main" val="1838507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520C97D-46C3-43E8-A868-FAA5B7AEF558}"/>
              </a:ext>
            </a:extLst>
          </p:cNvPr>
          <p:cNvSpPr>
            <a:spLocks noGrp="1"/>
          </p:cNvSpPr>
          <p:nvPr>
            <p:ph type="title"/>
          </p:nvPr>
        </p:nvSpPr>
        <p:spPr/>
        <p:txBody>
          <a:bodyPr/>
          <a:lstStyle/>
          <a:p>
            <a:pPr algn="ctr"/>
            <a:r>
              <a:rPr kumimoji="1" lang="ja-JP" altLang="en-US"/>
              <a:t>比較</a:t>
            </a:r>
          </a:p>
        </p:txBody>
      </p:sp>
      <p:sp>
        <p:nvSpPr>
          <p:cNvPr id="3" name="テキスト プレースホルダー 2">
            <a:extLst>
              <a:ext uri="{FF2B5EF4-FFF2-40B4-BE49-F238E27FC236}">
                <a16:creationId xmlns:a16="http://schemas.microsoft.com/office/drawing/2014/main" id="{9D1F621B-67A0-45D2-B4B7-1297BE7FB66B}"/>
              </a:ext>
            </a:extLst>
          </p:cNvPr>
          <p:cNvSpPr>
            <a:spLocks noGrp="1"/>
          </p:cNvSpPr>
          <p:nvPr>
            <p:ph type="body" idx="1"/>
          </p:nvPr>
        </p:nvSpPr>
        <p:spPr/>
        <p:txBody>
          <a:bodyPr/>
          <a:lstStyle/>
          <a:p>
            <a:pPr algn="ctr"/>
            <a:r>
              <a:rPr lang="ja-JP" altLang="en-US" sz="1800"/>
              <a:t>使用しなかった場合</a:t>
            </a:r>
            <a:endParaRPr kumimoji="1" lang="ja-JP" altLang="en-US" sz="1800"/>
          </a:p>
        </p:txBody>
      </p:sp>
      <p:sp>
        <p:nvSpPr>
          <p:cNvPr id="5" name="テキスト プレースホルダー 4">
            <a:extLst>
              <a:ext uri="{FF2B5EF4-FFF2-40B4-BE49-F238E27FC236}">
                <a16:creationId xmlns:a16="http://schemas.microsoft.com/office/drawing/2014/main" id="{4E8BA44B-F6B6-4893-B61B-2070A18C39D3}"/>
              </a:ext>
            </a:extLst>
          </p:cNvPr>
          <p:cNvSpPr>
            <a:spLocks noGrp="1"/>
          </p:cNvSpPr>
          <p:nvPr>
            <p:ph type="body" sz="quarter" idx="3"/>
          </p:nvPr>
        </p:nvSpPr>
        <p:spPr/>
        <p:txBody>
          <a:bodyPr/>
          <a:lstStyle/>
          <a:p>
            <a:pPr algn="ctr"/>
            <a:r>
              <a:rPr kumimoji="1" lang="ja-JP" altLang="en-US" b="1">
                <a:solidFill>
                  <a:srgbClr val="FFC000"/>
                </a:solidFill>
              </a:rPr>
              <a:t>使用した場合</a:t>
            </a:r>
          </a:p>
        </p:txBody>
      </p:sp>
      <p:pic>
        <p:nvPicPr>
          <p:cNvPr id="14" name="コンテンツ プレースホルダー 13" descr="グラフィカル ユーザー インターフェイス&#10;&#10;低い精度で自動的に生成された説明">
            <a:extLst>
              <a:ext uri="{FF2B5EF4-FFF2-40B4-BE49-F238E27FC236}">
                <a16:creationId xmlns:a16="http://schemas.microsoft.com/office/drawing/2014/main" id="{6F5D4454-C8E3-4A2C-BCEA-117198867F33}"/>
              </a:ext>
            </a:extLst>
          </p:cNvPr>
          <p:cNvPicPr>
            <a:picLocks noGrp="1" noChangeAspect="1"/>
          </p:cNvPicPr>
          <p:nvPr>
            <p:ph sz="quarter" idx="4"/>
          </p:nvPr>
        </p:nvPicPr>
        <p:blipFill>
          <a:blip r:embed="rId2">
            <a:extLst>
              <a:ext uri="{28A0092B-C50C-407E-A947-70E740481C1C}">
                <a14:useLocalDpi xmlns:a14="http://schemas.microsoft.com/office/drawing/2010/main" val="0"/>
              </a:ext>
            </a:extLst>
          </a:blip>
          <a:stretch>
            <a:fillRect/>
          </a:stretch>
        </p:blipFill>
        <p:spPr>
          <a:xfrm>
            <a:off x="7472973" y="2557667"/>
            <a:ext cx="1970328" cy="4048279"/>
          </a:xfrm>
        </p:spPr>
      </p:pic>
      <p:pic>
        <p:nvPicPr>
          <p:cNvPr id="12" name="コンテンツ プレースホルダー 11" descr="電子機器の画面&#10;&#10;中程度の精度で自動的に生成された説明">
            <a:extLst>
              <a:ext uri="{FF2B5EF4-FFF2-40B4-BE49-F238E27FC236}">
                <a16:creationId xmlns:a16="http://schemas.microsoft.com/office/drawing/2014/main" id="{B237830D-8714-4C84-B049-B5D316517A9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2745524" y="2667000"/>
            <a:ext cx="1970328" cy="4048279"/>
          </a:xfrm>
        </p:spPr>
      </p:pic>
    </p:spTree>
    <p:extLst>
      <p:ext uri="{BB962C8B-B14F-4D97-AF65-F5344CB8AC3E}">
        <p14:creationId xmlns:p14="http://schemas.microsoft.com/office/powerpoint/2010/main" val="1238651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6D668A5-C64D-4AFB-A01D-7B390AA83EE0}"/>
              </a:ext>
            </a:extLst>
          </p:cNvPr>
          <p:cNvSpPr>
            <a:spLocks noGrp="1"/>
          </p:cNvSpPr>
          <p:nvPr>
            <p:ph type="title"/>
          </p:nvPr>
        </p:nvSpPr>
        <p:spPr/>
        <p:txBody>
          <a:bodyPr>
            <a:normAutofit/>
          </a:bodyPr>
          <a:lstStyle/>
          <a:p>
            <a:r>
              <a:rPr kumimoji="1" lang="ja-JP" altLang="en-US" sz="4400"/>
              <a:t>動作の仕組み</a:t>
            </a:r>
          </a:p>
        </p:txBody>
      </p:sp>
      <p:pic>
        <p:nvPicPr>
          <p:cNvPr id="1028" name="Picture 4">
            <a:extLst>
              <a:ext uri="{FF2B5EF4-FFF2-40B4-BE49-F238E27FC236}">
                <a16:creationId xmlns:a16="http://schemas.microsoft.com/office/drawing/2014/main" id="{041E566D-F05E-4CBB-A2A6-8E54F15449D5}"/>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0058" t="23215" r="30058" b="23323"/>
          <a:stretch/>
        </p:blipFill>
        <p:spPr bwMode="auto">
          <a:xfrm>
            <a:off x="7506473" y="2354453"/>
            <a:ext cx="1021226" cy="9249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30" name="Picture 6">
            <a:extLst>
              <a:ext uri="{FF2B5EF4-FFF2-40B4-BE49-F238E27FC236}">
                <a16:creationId xmlns:a16="http://schemas.microsoft.com/office/drawing/2014/main" id="{B00B7CE2-CFF3-46D7-8225-35D1F7CB73C3}"/>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8187" t="19402" r="28187" b="21996"/>
          <a:stretch/>
        </p:blipFill>
        <p:spPr bwMode="auto">
          <a:xfrm>
            <a:off x="5472190" y="5095184"/>
            <a:ext cx="1021226" cy="92495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32" name="Picture 8">
            <a:extLst>
              <a:ext uri="{FF2B5EF4-FFF2-40B4-BE49-F238E27FC236}">
                <a16:creationId xmlns:a16="http://schemas.microsoft.com/office/drawing/2014/main" id="{872143E2-F565-49F7-A45E-18C858BCFC9A}"/>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4967" t="15549" r="24967" b="17343"/>
          <a:stretch/>
        </p:blipFill>
        <p:spPr bwMode="auto">
          <a:xfrm>
            <a:off x="6094412" y="1496602"/>
            <a:ext cx="1021226" cy="92495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34" name="Picture 10">
            <a:extLst>
              <a:ext uri="{FF2B5EF4-FFF2-40B4-BE49-F238E27FC236}">
                <a16:creationId xmlns:a16="http://schemas.microsoft.com/office/drawing/2014/main" id="{A51F486D-81E2-4047-A730-22A8F6BF3D40}"/>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3199" r="12355"/>
          <a:stretch/>
        </p:blipFill>
        <p:spPr bwMode="auto">
          <a:xfrm>
            <a:off x="7139996" y="4010328"/>
            <a:ext cx="1021226" cy="92495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cxnSp>
        <p:nvCxnSpPr>
          <p:cNvPr id="14" name="直線矢印コネクタ 13">
            <a:extLst>
              <a:ext uri="{FF2B5EF4-FFF2-40B4-BE49-F238E27FC236}">
                <a16:creationId xmlns:a16="http://schemas.microsoft.com/office/drawing/2014/main" id="{7238E603-7EF3-4B35-B8FB-3B2E1ADDCEFE}"/>
              </a:ext>
            </a:extLst>
          </p:cNvPr>
          <p:cNvCxnSpPr>
            <a:cxnSpLocks/>
            <a:endCxn id="1032" idx="1"/>
          </p:cNvCxnSpPr>
          <p:nvPr/>
        </p:nvCxnSpPr>
        <p:spPr>
          <a:xfrm flipV="1">
            <a:off x="2349996" y="1959082"/>
            <a:ext cx="3744416" cy="2189998"/>
          </a:xfrm>
          <a:prstGeom prst="straightConnector1">
            <a:avLst/>
          </a:prstGeom>
          <a:ln w="571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0A6F1AE2-350D-4BA3-A9CD-7DA2CBABFB1F}"/>
              </a:ext>
            </a:extLst>
          </p:cNvPr>
          <p:cNvCxnSpPr>
            <a:cxnSpLocks/>
            <a:endCxn id="1028" idx="1"/>
          </p:cNvCxnSpPr>
          <p:nvPr/>
        </p:nvCxnSpPr>
        <p:spPr>
          <a:xfrm flipV="1">
            <a:off x="2349996" y="2816932"/>
            <a:ext cx="5156477" cy="1506500"/>
          </a:xfrm>
          <a:prstGeom prst="straightConnector1">
            <a:avLst/>
          </a:prstGeom>
          <a:ln w="571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7A306F64-E415-49E9-A8D7-8B7EC2DABCF8}"/>
              </a:ext>
            </a:extLst>
          </p:cNvPr>
          <p:cNvCxnSpPr>
            <a:cxnSpLocks/>
            <a:endCxn id="1034" idx="1"/>
          </p:cNvCxnSpPr>
          <p:nvPr/>
        </p:nvCxnSpPr>
        <p:spPr>
          <a:xfrm flipV="1">
            <a:off x="2349996" y="4472808"/>
            <a:ext cx="4790000" cy="32961"/>
          </a:xfrm>
          <a:prstGeom prst="straightConnector1">
            <a:avLst/>
          </a:prstGeom>
          <a:ln w="571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直線矢印コネクタ 19">
            <a:extLst>
              <a:ext uri="{FF2B5EF4-FFF2-40B4-BE49-F238E27FC236}">
                <a16:creationId xmlns:a16="http://schemas.microsoft.com/office/drawing/2014/main" id="{2891D460-919A-4844-A5C9-4D7FAE3841A7}"/>
              </a:ext>
            </a:extLst>
          </p:cNvPr>
          <p:cNvCxnSpPr>
            <a:cxnSpLocks/>
            <a:endCxn id="1030" idx="1"/>
          </p:cNvCxnSpPr>
          <p:nvPr/>
        </p:nvCxnSpPr>
        <p:spPr>
          <a:xfrm>
            <a:off x="2349996" y="4686707"/>
            <a:ext cx="3122194" cy="870957"/>
          </a:xfrm>
          <a:prstGeom prst="straightConnector1">
            <a:avLst/>
          </a:prstGeom>
          <a:ln w="57150">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A80DFAE2-5318-49AF-B9EE-B55475102721}"/>
              </a:ext>
            </a:extLst>
          </p:cNvPr>
          <p:cNvSpPr txBox="1"/>
          <p:nvPr/>
        </p:nvSpPr>
        <p:spPr>
          <a:xfrm>
            <a:off x="8974732" y="2132162"/>
            <a:ext cx="2712906" cy="2554545"/>
          </a:xfrm>
          <a:prstGeom prst="rect">
            <a:avLst/>
          </a:prstGeom>
          <a:noFill/>
        </p:spPr>
        <p:txBody>
          <a:bodyPr wrap="square" rtlCol="0">
            <a:spAutoFit/>
          </a:bodyPr>
          <a:lstStyle/>
          <a:p>
            <a:r>
              <a:rPr kumimoji="1" lang="ja-JP" altLang="en-US" sz="4000"/>
              <a:t>各種</a:t>
            </a:r>
            <a:r>
              <a:rPr kumimoji="1" lang="en-US" altLang="ja-JP" sz="4000"/>
              <a:t>API</a:t>
            </a:r>
            <a:r>
              <a:rPr kumimoji="1" lang="ja-JP" altLang="en-US" sz="4000"/>
              <a:t>を用いてデータを取得</a:t>
            </a:r>
          </a:p>
        </p:txBody>
      </p:sp>
      <p:pic>
        <p:nvPicPr>
          <p:cNvPr id="1038" name="Picture 14">
            <a:extLst>
              <a:ext uri="{FF2B5EF4-FFF2-40B4-BE49-F238E27FC236}">
                <a16:creationId xmlns:a16="http://schemas.microsoft.com/office/drawing/2014/main" id="{2DCCDDEE-AC8A-45B1-AF7B-CEFDFDADF90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132" y="2216671"/>
            <a:ext cx="2712906" cy="3587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212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3"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strips(upRight)">
                                      <p:cBhvr>
                                        <p:cTn id="7" dur="500"/>
                                        <p:tgtEl>
                                          <p:spTgt spid="14"/>
                                        </p:tgtEl>
                                      </p:cBhvr>
                                    </p:animEffect>
                                  </p:childTnLst>
                                </p:cTn>
                              </p:par>
                              <p:par>
                                <p:cTn id="8" presetID="18" presetClass="entr" presetSubtype="3"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strips(upRight)">
                                      <p:cBhvr>
                                        <p:cTn id="10" dur="500"/>
                                        <p:tgtEl>
                                          <p:spTgt spid="16"/>
                                        </p:tgtEl>
                                      </p:cBhvr>
                                    </p:animEffect>
                                  </p:childTnLst>
                                </p:cTn>
                              </p:par>
                              <p:par>
                                <p:cTn id="11" presetID="18" presetClass="entr" presetSubtype="6"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strips(downRight)">
                                      <p:cBhvr>
                                        <p:cTn id="13" dur="500"/>
                                        <p:tgtEl>
                                          <p:spTgt spid="18"/>
                                        </p:tgtEl>
                                      </p:cBhvr>
                                    </p:animEffect>
                                  </p:childTnLst>
                                </p:cTn>
                              </p:par>
                              <p:par>
                                <p:cTn id="14" presetID="18" presetClass="entr" presetSubtype="6" fill="hold"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strips(downRight)">
                                      <p:cBhvr>
                                        <p:cTn id="16" dur="500"/>
                                        <p:tgtEl>
                                          <p:spTgt spid="20"/>
                                        </p:tgtEl>
                                      </p:cBhvr>
                                    </p:animEffect>
                                  </p:childTnLst>
                                </p:cTn>
                              </p:par>
                            </p:childTnLst>
                          </p:cTn>
                        </p:par>
                        <p:par>
                          <p:cTn id="17" fill="hold">
                            <p:stCondLst>
                              <p:cond delay="500"/>
                            </p:stCondLst>
                            <p:childTnLst>
                              <p:par>
                                <p:cTn id="18" presetID="26" presetClass="emph" presetSubtype="0" fill="hold" nodeType="afterEffect">
                                  <p:stCondLst>
                                    <p:cond delay="0"/>
                                  </p:stCondLst>
                                  <p:childTnLst>
                                    <p:animEffect transition="out" filter="fade">
                                      <p:cBhvr>
                                        <p:cTn id="19" dur="500" tmFilter="0, 0; .2, .5; .8, .5; 1, 0"/>
                                        <p:tgtEl>
                                          <p:spTgt spid="1030"/>
                                        </p:tgtEl>
                                      </p:cBhvr>
                                    </p:animEffect>
                                    <p:animScale>
                                      <p:cBhvr>
                                        <p:cTn id="20" dur="250" autoRev="1" fill="hold"/>
                                        <p:tgtEl>
                                          <p:spTgt spid="1030"/>
                                        </p:tgtEl>
                                      </p:cBhvr>
                                      <p:by x="105000" y="105000"/>
                                    </p:animScale>
                                  </p:childTnLst>
                                </p:cTn>
                              </p:par>
                              <p:par>
                                <p:cTn id="21" presetID="26" presetClass="emph" presetSubtype="0" fill="hold" nodeType="withEffect">
                                  <p:stCondLst>
                                    <p:cond delay="0"/>
                                  </p:stCondLst>
                                  <p:childTnLst>
                                    <p:animEffect transition="out" filter="fade">
                                      <p:cBhvr>
                                        <p:cTn id="22" dur="500" tmFilter="0, 0; .2, .5; .8, .5; 1, 0"/>
                                        <p:tgtEl>
                                          <p:spTgt spid="1034"/>
                                        </p:tgtEl>
                                      </p:cBhvr>
                                    </p:animEffect>
                                    <p:animScale>
                                      <p:cBhvr>
                                        <p:cTn id="23" dur="250" autoRev="1" fill="hold"/>
                                        <p:tgtEl>
                                          <p:spTgt spid="1034"/>
                                        </p:tgtEl>
                                      </p:cBhvr>
                                      <p:by x="105000" y="105000"/>
                                    </p:animScale>
                                  </p:childTnLst>
                                </p:cTn>
                              </p:par>
                              <p:par>
                                <p:cTn id="24" presetID="26" presetClass="emph" presetSubtype="0" fill="hold" nodeType="withEffect">
                                  <p:stCondLst>
                                    <p:cond delay="0"/>
                                  </p:stCondLst>
                                  <p:childTnLst>
                                    <p:animEffect transition="out" filter="fade">
                                      <p:cBhvr>
                                        <p:cTn id="25" dur="500" tmFilter="0, 0; .2, .5; .8, .5; 1, 0"/>
                                        <p:tgtEl>
                                          <p:spTgt spid="1028"/>
                                        </p:tgtEl>
                                      </p:cBhvr>
                                    </p:animEffect>
                                    <p:animScale>
                                      <p:cBhvr>
                                        <p:cTn id="26" dur="250" autoRev="1" fill="hold"/>
                                        <p:tgtEl>
                                          <p:spTgt spid="1028"/>
                                        </p:tgtEl>
                                      </p:cBhvr>
                                      <p:by x="105000" y="105000"/>
                                    </p:animScale>
                                  </p:childTnLst>
                                </p:cTn>
                              </p:par>
                              <p:par>
                                <p:cTn id="27" presetID="26" presetClass="emph" presetSubtype="0" fill="hold" nodeType="withEffect">
                                  <p:stCondLst>
                                    <p:cond delay="0"/>
                                  </p:stCondLst>
                                  <p:childTnLst>
                                    <p:animEffect transition="out" filter="fade">
                                      <p:cBhvr>
                                        <p:cTn id="28" dur="500" tmFilter="0, 0; .2, .5; .8, .5; 1, 0"/>
                                        <p:tgtEl>
                                          <p:spTgt spid="1032"/>
                                        </p:tgtEl>
                                      </p:cBhvr>
                                    </p:animEffect>
                                    <p:animScale>
                                      <p:cBhvr>
                                        <p:cTn id="29" dur="250" autoRev="1" fill="hold"/>
                                        <p:tgtEl>
                                          <p:spTgt spid="103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6E1112F-4A99-4F8A-B6CE-BC9A22EBE1A6}"/>
              </a:ext>
            </a:extLst>
          </p:cNvPr>
          <p:cNvSpPr>
            <a:spLocks noGrp="1"/>
          </p:cNvSpPr>
          <p:nvPr>
            <p:ph type="title"/>
          </p:nvPr>
        </p:nvSpPr>
        <p:spPr/>
        <p:txBody>
          <a:bodyPr/>
          <a:lstStyle/>
          <a:p>
            <a:r>
              <a:rPr kumimoji="1" lang="ja-JP" altLang="en-US"/>
              <a:t>工夫点</a:t>
            </a:r>
            <a:r>
              <a:rPr kumimoji="1" lang="en-US" altLang="ja-JP"/>
              <a:t>(</a:t>
            </a:r>
            <a:r>
              <a:rPr kumimoji="1" lang="ja-JP" altLang="en-US"/>
              <a:t>１</a:t>
            </a:r>
            <a:r>
              <a:rPr kumimoji="1" lang="en-US" altLang="ja-JP"/>
              <a:t>)</a:t>
            </a:r>
            <a:endParaRPr kumimoji="1" lang="ja-JP" altLang="en-US"/>
          </a:p>
        </p:txBody>
      </p:sp>
      <p:sp>
        <p:nvSpPr>
          <p:cNvPr id="3" name="コンテンツ プレースホルダー 2">
            <a:extLst>
              <a:ext uri="{FF2B5EF4-FFF2-40B4-BE49-F238E27FC236}">
                <a16:creationId xmlns:a16="http://schemas.microsoft.com/office/drawing/2014/main" id="{A7E9B35B-5988-4F14-92D4-1AD011399C8C}"/>
              </a:ext>
            </a:extLst>
          </p:cNvPr>
          <p:cNvSpPr>
            <a:spLocks noGrp="1"/>
          </p:cNvSpPr>
          <p:nvPr>
            <p:ph idx="1"/>
          </p:nvPr>
        </p:nvSpPr>
        <p:spPr/>
        <p:txBody>
          <a:bodyPr>
            <a:normAutofit/>
          </a:bodyPr>
          <a:lstStyle/>
          <a:p>
            <a:r>
              <a:rPr kumimoji="1" lang="ja-JP" altLang="en-US" sz="2600"/>
              <a:t>マルチスレッド</a:t>
            </a:r>
            <a:r>
              <a:rPr lang="ja-JP" altLang="en-US" sz="2600"/>
              <a:t>処理による</a:t>
            </a:r>
            <a:r>
              <a:rPr kumimoji="1" lang="ja-JP" altLang="en-US" sz="2600"/>
              <a:t>高速な動作！</a:t>
            </a:r>
          </a:p>
        </p:txBody>
      </p:sp>
      <p:pic>
        <p:nvPicPr>
          <p:cNvPr id="1026" name="Picture 2" descr="真剣な顔のテレフォン・オペレーターのイラスト（男性）">
            <a:extLst>
              <a:ext uri="{FF2B5EF4-FFF2-40B4-BE49-F238E27FC236}">
                <a16:creationId xmlns:a16="http://schemas.microsoft.com/office/drawing/2014/main" id="{B1DED9AB-6800-4E60-B2A6-FB9075E5A28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42026" y="4123981"/>
            <a:ext cx="1167012" cy="127542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真剣な顔のテレフォン・オペレーターのイラスト（男性）">
            <a:extLst>
              <a:ext uri="{FF2B5EF4-FFF2-40B4-BE49-F238E27FC236}">
                <a16:creationId xmlns:a16="http://schemas.microsoft.com/office/drawing/2014/main" id="{23856DE8-3E39-41B6-A076-69275ED5EB59}"/>
              </a:ext>
            </a:extLst>
          </p:cNvPr>
          <p:cNvPicPr>
            <a:picLocks noChangeAspect="1" noChangeArrowheads="1"/>
          </p:cNvPicPr>
          <p:nvPr/>
        </p:nvPicPr>
        <p:blipFill>
          <a:blip r:embed="rId2" cstate="print">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498382" y="5510059"/>
            <a:ext cx="1167012" cy="127542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真剣な顔のテレフォン・オペレーターのイラスト（男性）">
            <a:extLst>
              <a:ext uri="{FF2B5EF4-FFF2-40B4-BE49-F238E27FC236}">
                <a16:creationId xmlns:a16="http://schemas.microsoft.com/office/drawing/2014/main" id="{EB0C90BC-8D8B-4C15-B347-40CE132C83B4}"/>
              </a:ext>
            </a:extLst>
          </p:cNvPr>
          <p:cNvPicPr>
            <a:picLocks noChangeAspect="1" noChangeArrowheads="1"/>
          </p:cNvPicPr>
          <p:nvPr/>
        </p:nvPicPr>
        <p:blipFill>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319640" y="4919084"/>
            <a:ext cx="1167012" cy="127542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真剣な顔のテレフォン・オペレーターのイラスト（男性）">
            <a:extLst>
              <a:ext uri="{FF2B5EF4-FFF2-40B4-BE49-F238E27FC236}">
                <a16:creationId xmlns:a16="http://schemas.microsoft.com/office/drawing/2014/main" id="{D1B9C5CE-7D23-4C26-98CE-6AD04F738DD7}"/>
              </a:ext>
            </a:extLst>
          </p:cNvPr>
          <p:cNvPicPr>
            <a:picLocks noChangeAspect="1" noChangeArrowheads="1"/>
          </p:cNvPicPr>
          <p:nvPr/>
        </p:nvPicPr>
        <p:blipFill>
          <a:blip r:embed="rId2" cstate="print">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651557" y="3468953"/>
            <a:ext cx="1167012" cy="1275423"/>
          </a:xfrm>
          <a:prstGeom prst="rect">
            <a:avLst/>
          </a:prstGeom>
          <a:noFill/>
          <a:extLst>
            <a:ext uri="{909E8E84-426E-40DD-AFC4-6F175D3DCCD1}">
              <a14:hiddenFill xmlns:a14="http://schemas.microsoft.com/office/drawing/2010/main">
                <a:solidFill>
                  <a:srgbClr val="FFFFFF"/>
                </a:solidFill>
              </a14:hiddenFill>
            </a:ext>
          </a:extLst>
        </p:spPr>
      </p:pic>
      <p:sp>
        <p:nvSpPr>
          <p:cNvPr id="4" name="テキスト ボックス 3">
            <a:extLst>
              <a:ext uri="{FF2B5EF4-FFF2-40B4-BE49-F238E27FC236}">
                <a16:creationId xmlns:a16="http://schemas.microsoft.com/office/drawing/2014/main" id="{68EE31AB-DBE2-4328-BC64-449281EC872F}"/>
              </a:ext>
            </a:extLst>
          </p:cNvPr>
          <p:cNvSpPr txBox="1"/>
          <p:nvPr/>
        </p:nvSpPr>
        <p:spPr>
          <a:xfrm>
            <a:off x="1203821" y="3608640"/>
            <a:ext cx="3506088" cy="461665"/>
          </a:xfrm>
          <a:prstGeom prst="rect">
            <a:avLst/>
          </a:prstGeom>
          <a:noFill/>
        </p:spPr>
        <p:txBody>
          <a:bodyPr wrap="none" rtlCol="0">
            <a:spAutoFit/>
          </a:bodyPr>
          <a:lstStyle/>
          <a:p>
            <a:r>
              <a:rPr kumimoji="1" lang="ja-JP" altLang="en-US" sz="2400"/>
              <a:t>一人だと時間がかかる</a:t>
            </a:r>
            <a:r>
              <a:rPr kumimoji="1" lang="en-US" altLang="ja-JP" sz="2400"/>
              <a:t>…</a:t>
            </a:r>
            <a:endParaRPr kumimoji="1" lang="ja-JP" altLang="en-US" sz="2400"/>
          </a:p>
        </p:txBody>
      </p:sp>
      <p:sp>
        <p:nvSpPr>
          <p:cNvPr id="10" name="テキスト ボックス 9">
            <a:extLst>
              <a:ext uri="{FF2B5EF4-FFF2-40B4-BE49-F238E27FC236}">
                <a16:creationId xmlns:a16="http://schemas.microsoft.com/office/drawing/2014/main" id="{06B68D8F-CD6B-4788-BAD7-28CB1226A8D1}"/>
              </a:ext>
            </a:extLst>
          </p:cNvPr>
          <p:cNvSpPr txBox="1"/>
          <p:nvPr/>
        </p:nvSpPr>
        <p:spPr>
          <a:xfrm>
            <a:off x="6042433" y="2710358"/>
            <a:ext cx="4493538" cy="461665"/>
          </a:xfrm>
          <a:prstGeom prst="rect">
            <a:avLst/>
          </a:prstGeom>
          <a:noFill/>
        </p:spPr>
        <p:txBody>
          <a:bodyPr wrap="none" rtlCol="0">
            <a:spAutoFit/>
          </a:bodyPr>
          <a:lstStyle/>
          <a:p>
            <a:r>
              <a:rPr kumimoji="1" lang="ja-JP" altLang="en-US" sz="2400"/>
              <a:t>複数人でやればいいじゃない！</a:t>
            </a:r>
          </a:p>
        </p:txBody>
      </p:sp>
      <p:pic>
        <p:nvPicPr>
          <p:cNvPr id="1028" name="Picture 4" descr="寝不足の白衣の人のイラスト（男性）">
            <a:extLst>
              <a:ext uri="{FF2B5EF4-FFF2-40B4-BE49-F238E27FC236}">
                <a16:creationId xmlns:a16="http://schemas.microsoft.com/office/drawing/2014/main" id="{674E2AAD-6C6D-4004-8590-81932194E793}"/>
              </a:ext>
            </a:extLst>
          </p:cNvPr>
          <p:cNvPicPr>
            <a:picLocks noChangeAspect="1" noChangeArrowheads="1"/>
          </p:cNvPicPr>
          <p:nvPr/>
        </p:nvPicPr>
        <p:blipFill>
          <a:blip r:embed="rId3" cstate="print">
            <a:alphaModFix amt="85000"/>
            <a:extLst>
              <a:ext uri="{28A0092B-C50C-407E-A947-70E740481C1C}">
                <a14:useLocalDpi xmlns:a14="http://schemas.microsoft.com/office/drawing/2010/main" val="0"/>
              </a:ext>
            </a:extLst>
          </a:blip>
          <a:srcRect/>
          <a:stretch>
            <a:fillRect/>
          </a:stretch>
        </p:blipFill>
        <p:spPr bwMode="auto">
          <a:xfrm>
            <a:off x="7517793" y="4385013"/>
            <a:ext cx="1022713" cy="1130070"/>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直線矢印コネクタ 11">
            <a:extLst>
              <a:ext uri="{FF2B5EF4-FFF2-40B4-BE49-F238E27FC236}">
                <a16:creationId xmlns:a16="http://schemas.microsoft.com/office/drawing/2014/main" id="{78704D71-ABBD-4500-9715-CCD40F15F310}"/>
              </a:ext>
            </a:extLst>
          </p:cNvPr>
          <p:cNvCxnSpPr/>
          <p:nvPr/>
        </p:nvCxnSpPr>
        <p:spPr>
          <a:xfrm>
            <a:off x="4582244" y="4509120"/>
            <a:ext cx="1584176" cy="0"/>
          </a:xfrm>
          <a:prstGeom prst="straightConnector1">
            <a:avLst/>
          </a:prstGeom>
          <a:ln w="76200">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13" name="Picture 2" descr="真剣な顔のテレフォン・オペレーターのイラスト（男性）">
            <a:extLst>
              <a:ext uri="{FF2B5EF4-FFF2-40B4-BE49-F238E27FC236}">
                <a16:creationId xmlns:a16="http://schemas.microsoft.com/office/drawing/2014/main" id="{3E368C1C-6595-41CD-A1AC-CBF3CFAFEC29}"/>
              </a:ext>
            </a:extLst>
          </p:cNvPr>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463963" y="3144031"/>
            <a:ext cx="1167012" cy="127542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真剣な顔のテレフォン・オペレーターのイラスト（男性）">
            <a:extLst>
              <a:ext uri="{FF2B5EF4-FFF2-40B4-BE49-F238E27FC236}">
                <a16:creationId xmlns:a16="http://schemas.microsoft.com/office/drawing/2014/main" id="{592EEE18-12F3-4A8F-A9DD-BF46E54DCCFB}"/>
              </a:ext>
            </a:extLst>
          </p:cNvPr>
          <p:cNvPicPr>
            <a:picLocks noChangeAspect="1" noChangeArrowheads="1"/>
          </p:cNvPicPr>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699802" y="4837745"/>
            <a:ext cx="1167012" cy="127542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真剣な顔のテレフォン・オペレーターのイラスト（男性）">
            <a:extLst>
              <a:ext uri="{FF2B5EF4-FFF2-40B4-BE49-F238E27FC236}">
                <a16:creationId xmlns:a16="http://schemas.microsoft.com/office/drawing/2014/main" id="{168AC6AD-B69F-4718-A5D8-EE021EA4BA34}"/>
              </a:ext>
            </a:extLst>
          </p:cNvPr>
          <p:cNvPicPr>
            <a:picLocks noChangeAspect="1" noChangeArrowheads="1"/>
          </p:cNvPicPr>
          <p:nvPr/>
        </p:nvPicPr>
        <p:blipFill>
          <a:blip r:embed="rId2"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206482" y="3674625"/>
            <a:ext cx="1167012" cy="1275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4597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0081D3-C95E-477E-9589-835B21C35FCD}"/>
              </a:ext>
            </a:extLst>
          </p:cNvPr>
          <p:cNvSpPr>
            <a:spLocks noGrp="1"/>
          </p:cNvSpPr>
          <p:nvPr>
            <p:ph type="title"/>
          </p:nvPr>
        </p:nvSpPr>
        <p:spPr/>
        <p:txBody>
          <a:bodyPr/>
          <a:lstStyle/>
          <a:p>
            <a:r>
              <a:rPr kumimoji="1" lang="ja-JP" altLang="en-US"/>
              <a:t>工夫点</a:t>
            </a:r>
            <a:r>
              <a:rPr kumimoji="1" lang="en-US" altLang="ja-JP"/>
              <a:t>(</a:t>
            </a:r>
            <a:r>
              <a:rPr kumimoji="1" lang="ja-JP" altLang="en-US"/>
              <a:t>２</a:t>
            </a:r>
            <a:r>
              <a:rPr kumimoji="1" lang="en-US" altLang="ja-JP"/>
              <a:t>)</a:t>
            </a:r>
            <a:endParaRPr kumimoji="1" lang="ja-JP" altLang="en-US"/>
          </a:p>
        </p:txBody>
      </p:sp>
      <p:sp>
        <p:nvSpPr>
          <p:cNvPr id="3" name="コンテンツ プレースホルダー 2">
            <a:extLst>
              <a:ext uri="{FF2B5EF4-FFF2-40B4-BE49-F238E27FC236}">
                <a16:creationId xmlns:a16="http://schemas.microsoft.com/office/drawing/2014/main" id="{5E7E3916-9A29-4F40-8EE3-0AFBFB01F18A}"/>
              </a:ext>
            </a:extLst>
          </p:cNvPr>
          <p:cNvSpPr>
            <a:spLocks noGrp="1"/>
          </p:cNvSpPr>
          <p:nvPr>
            <p:ph idx="1"/>
          </p:nvPr>
        </p:nvSpPr>
        <p:spPr/>
        <p:txBody>
          <a:bodyPr>
            <a:normAutofit/>
          </a:bodyPr>
          <a:lstStyle/>
          <a:p>
            <a:r>
              <a:rPr kumimoji="1" lang="ja-JP" altLang="en-US" sz="2600"/>
              <a:t>直感的でわかりやすい</a:t>
            </a:r>
            <a:r>
              <a:rPr lang="en-US" altLang="ja-JP" sz="2600"/>
              <a:t>UI</a:t>
            </a:r>
            <a:r>
              <a:rPr lang="ja-JP" altLang="en-US" sz="2600"/>
              <a:t>！</a:t>
            </a:r>
            <a:endParaRPr kumimoji="1" lang="en-US" altLang="ja-JP" sz="2600"/>
          </a:p>
        </p:txBody>
      </p:sp>
      <p:pic>
        <p:nvPicPr>
          <p:cNvPr id="5" name="図 4" descr="テキスト が含まれている画像&#10;&#10;自動的に生成された説明">
            <a:extLst>
              <a:ext uri="{FF2B5EF4-FFF2-40B4-BE49-F238E27FC236}">
                <a16:creationId xmlns:a16="http://schemas.microsoft.com/office/drawing/2014/main" id="{3A2A93B1-66B6-44A6-ACE4-47187CD783F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395525" y="167721"/>
            <a:ext cx="3261279" cy="6522558"/>
          </a:xfrm>
          <a:prstGeom prst="rect">
            <a:avLst/>
          </a:prstGeom>
          <a:ln>
            <a:noFill/>
          </a:ln>
          <a:effectLst>
            <a:outerShdw blurRad="292100" dist="139700" dir="2700000" algn="tl" rotWithShape="0">
              <a:srgbClr val="333333">
                <a:alpha val="65000"/>
              </a:srgbClr>
            </a:outerShdw>
          </a:effectLst>
        </p:spPr>
      </p:pic>
      <p:sp>
        <p:nvSpPr>
          <p:cNvPr id="6" name="テキスト ボックス 5">
            <a:extLst>
              <a:ext uri="{FF2B5EF4-FFF2-40B4-BE49-F238E27FC236}">
                <a16:creationId xmlns:a16="http://schemas.microsoft.com/office/drawing/2014/main" id="{944722A3-7686-436F-A376-AC3FF01C14DE}"/>
              </a:ext>
            </a:extLst>
          </p:cNvPr>
          <p:cNvSpPr txBox="1"/>
          <p:nvPr/>
        </p:nvSpPr>
        <p:spPr>
          <a:xfrm>
            <a:off x="3900084" y="3069323"/>
            <a:ext cx="3261279" cy="1569660"/>
          </a:xfrm>
          <a:prstGeom prst="rect">
            <a:avLst/>
          </a:prstGeom>
          <a:noFill/>
        </p:spPr>
        <p:txBody>
          <a:bodyPr wrap="square" rtlCol="0">
            <a:spAutoFit/>
          </a:bodyPr>
          <a:lstStyle/>
          <a:p>
            <a:r>
              <a:rPr kumimoji="1" lang="ja-JP" altLang="en-US" sz="2400"/>
              <a:t>検索サイトの切り替えを画像ボタンで行うので誰でも直感的に使える！！！</a:t>
            </a:r>
          </a:p>
        </p:txBody>
      </p:sp>
    </p:spTree>
    <p:extLst>
      <p:ext uri="{BB962C8B-B14F-4D97-AF65-F5344CB8AC3E}">
        <p14:creationId xmlns:p14="http://schemas.microsoft.com/office/powerpoint/2010/main" val="907441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8BF6C8C-0412-45BD-A527-2523064BFEC5}"/>
              </a:ext>
            </a:extLst>
          </p:cNvPr>
          <p:cNvSpPr>
            <a:spLocks noGrp="1"/>
          </p:cNvSpPr>
          <p:nvPr>
            <p:ph type="title"/>
          </p:nvPr>
        </p:nvSpPr>
        <p:spPr/>
        <p:txBody>
          <a:bodyPr/>
          <a:lstStyle/>
          <a:p>
            <a:r>
              <a:rPr lang="ja-JP" altLang="en-US"/>
              <a:t>次はデモンストレーションです</a:t>
            </a:r>
            <a:endParaRPr kumimoji="1" lang="ja-JP" altLang="en-US"/>
          </a:p>
        </p:txBody>
      </p:sp>
      <p:sp>
        <p:nvSpPr>
          <p:cNvPr id="3" name="コンテンツ プレースホルダー 2">
            <a:extLst>
              <a:ext uri="{FF2B5EF4-FFF2-40B4-BE49-F238E27FC236}">
                <a16:creationId xmlns:a16="http://schemas.microsoft.com/office/drawing/2014/main" id="{0F32B6B2-35B9-4B93-97F9-104411AB057D}"/>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517083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デジタル ブルー トンネル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886_TF02895261_TF02895261" id="{05CA96EC-9039-4BE1-B72D-C3F40BA991BC}" vid="{643CF4FA-6109-407E-A9A6-7229A0C6F279}"/>
    </a:ext>
  </a:extLst>
</a:theme>
</file>

<file path=ppt/theme/theme2.xml><?xml version="1.0" encoding="utf-8"?>
<a:theme xmlns:a="http://schemas.openxmlformats.org/drawingml/2006/main" name="Office テーマ">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テーマ">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3DEDDB650C625147A71CC62A10D922FD" ma:contentTypeVersion="7" ma:contentTypeDescription="新しいドキュメントを作成します。" ma:contentTypeScope="" ma:versionID="4e700a4a130189298c5db012faa7db76">
  <xsd:schema xmlns:xsd="http://www.w3.org/2001/XMLSchema" xmlns:xs="http://www.w3.org/2001/XMLSchema" xmlns:p="http://schemas.microsoft.com/office/2006/metadata/properties" xmlns:ns3="ed500c8d-5be6-489e-aa61-04ac7ff7c572" targetNamespace="http://schemas.microsoft.com/office/2006/metadata/properties" ma:root="true" ma:fieldsID="b092aedb41ed372038fd07615a9b38e7" ns3:_="">
    <xsd:import namespace="ed500c8d-5be6-489e-aa61-04ac7ff7c572"/>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d500c8d-5be6-489e-aa61-04ac7ff7c5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010FFA9-0579-45D3-B57F-25957640B29A}">
  <ds:schemaRefs>
    <ds:schemaRef ds:uri="ed500c8d-5be6-489e-aa61-04ac7ff7c57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B895C994-0C88-4C1A-9F5B-039C2F343105}">
  <ds:schemaRefs>
    <ds:schemaRef ds:uri="http://schemas.microsoft.com/sharepoint/v3/contenttype/forms"/>
  </ds:schemaRefs>
</ds:datastoreItem>
</file>

<file path=customXml/itemProps3.xml><?xml version="1.0" encoding="utf-8"?>
<ds:datastoreItem xmlns:ds="http://schemas.openxmlformats.org/officeDocument/2006/customXml" ds:itemID="{00E41224-0370-4595-877C-23316CD80004}">
  <ds:schemaRefs>
    <ds:schemaRef ds:uri="ed500c8d-5be6-489e-aa61-04ac7ff7c57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ビジネス用デジタルの青のトンネル プレゼンテーション (ワイドスクリーン)</Template>
  <Application>Microsoft Office PowerPoint</Application>
  <PresentationFormat>Custom</PresentationFormat>
  <Slides>10</Slides>
  <Notes>1</Notes>
  <HiddenSlides>1</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デジタル ブルー トンネル 16x9</vt:lpstr>
      <vt:lpstr>Ultimate Searcher</vt:lpstr>
      <vt:lpstr>目次</vt:lpstr>
      <vt:lpstr>Ultimate Searcherとは</vt:lpstr>
      <vt:lpstr>作った理由</vt:lpstr>
      <vt:lpstr>比較</vt:lpstr>
      <vt:lpstr>動作の仕組み</vt:lpstr>
      <vt:lpstr>工夫点(１)</vt:lpstr>
      <vt:lpstr>工夫点(２)</vt:lpstr>
      <vt:lpstr>次はデモンストレーションです</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Ultimet Search</dc:title>
  <dc:creator>鵜飼 笑太</dc:creator>
  <cp:revision>2</cp:revision>
  <dcterms:created xsi:type="dcterms:W3CDTF">2021-03-01T06:27:25Z</dcterms:created>
  <dcterms:modified xsi:type="dcterms:W3CDTF">2021-03-12T08:57:42Z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0x0101003DEDDB650C625147A71CC62A10D922FD</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